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71" r:id="rId13"/>
    <p:sldId id="269" r:id="rId14"/>
    <p:sldId id="270" r:id="rId15"/>
    <p:sldId id="267" r:id="rId16"/>
    <p:sldId id="273" r:id="rId17"/>
    <p:sldId id="279" r:id="rId18"/>
    <p:sldId id="275" r:id="rId19"/>
    <p:sldId id="276" r:id="rId20"/>
    <p:sldId id="268" r:id="rId21"/>
    <p:sldId id="277" r:id="rId22"/>
    <p:sldId id="27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44"/>
    <a:srgbClr val="93FFC4"/>
    <a:srgbClr val="005DA2"/>
    <a:srgbClr val="6A2D97"/>
    <a:srgbClr val="D1FFE6"/>
    <a:srgbClr val="57FFA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0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F1A657-41F5-4D4B-9E7D-A2176089BC0F}" type="doc">
      <dgm:prSet loTypeId="urn:microsoft.com/office/officeart/2005/8/layout/chevron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0987690-B211-4BAC-8436-5F79EBDE79CA}">
      <dgm:prSet phldrT="[Текст]" custT="1"/>
      <dgm:spPr/>
      <dgm:t>
        <a:bodyPr/>
        <a:lstStyle/>
        <a:p>
          <a:r>
            <a:rPr lang="uk-UA" sz="1200" b="1" dirty="0" smtClean="0"/>
            <a:t>1.</a:t>
          </a:r>
          <a:endParaRPr lang="ru-RU" sz="1200" b="1" dirty="0"/>
        </a:p>
      </dgm:t>
    </dgm:pt>
    <dgm:pt modelId="{607B0692-2641-43A7-B4F9-0C91B22138C2}" type="parTrans" cxnId="{1AAB25FD-07C4-49D5-9F36-B0388E403E3D}">
      <dgm:prSet/>
      <dgm:spPr/>
      <dgm:t>
        <a:bodyPr/>
        <a:lstStyle/>
        <a:p>
          <a:endParaRPr lang="ru-RU"/>
        </a:p>
      </dgm:t>
    </dgm:pt>
    <dgm:pt modelId="{18042DE7-1614-4D9B-800D-9C8199D0E13A}" type="sibTrans" cxnId="{1AAB25FD-07C4-49D5-9F36-B0388E403E3D}">
      <dgm:prSet/>
      <dgm:spPr/>
      <dgm:t>
        <a:bodyPr/>
        <a:lstStyle/>
        <a:p>
          <a:endParaRPr lang="ru-RU"/>
        </a:p>
      </dgm:t>
    </dgm:pt>
    <dgm:pt modelId="{B8D1C9FF-1BC8-40FF-A0BA-71F8D0D6B8F3}">
      <dgm:prSet phldrT="[Текст]" custT="1"/>
      <dgm:spPr/>
      <dgm:t>
        <a:bodyPr/>
        <a:lstStyle/>
        <a:p>
          <a:r>
            <a:rPr lang="uk-UA" sz="1600" b="1" dirty="0" smtClean="0"/>
            <a:t>контрольні та підсумкові заняття</a:t>
          </a:r>
          <a:endParaRPr lang="ru-RU" sz="1600" b="1" dirty="0"/>
        </a:p>
      </dgm:t>
    </dgm:pt>
    <dgm:pt modelId="{1B63E5CD-DD8D-4CCC-96DC-75BC1C251E1C}" type="parTrans" cxnId="{34D92F08-FEA1-408F-8667-69BDAD406B3C}">
      <dgm:prSet/>
      <dgm:spPr/>
      <dgm:t>
        <a:bodyPr/>
        <a:lstStyle/>
        <a:p>
          <a:endParaRPr lang="ru-RU"/>
        </a:p>
      </dgm:t>
    </dgm:pt>
    <dgm:pt modelId="{F69B5622-39E1-43D9-90A6-BE9710A357FB}" type="sibTrans" cxnId="{34D92F08-FEA1-408F-8667-69BDAD406B3C}">
      <dgm:prSet/>
      <dgm:spPr/>
      <dgm:t>
        <a:bodyPr/>
        <a:lstStyle/>
        <a:p>
          <a:endParaRPr lang="ru-RU"/>
        </a:p>
      </dgm:t>
    </dgm:pt>
    <dgm:pt modelId="{990C5368-4BC2-4F36-BFA2-F8E57CFD047F}">
      <dgm:prSet phldrT="[Текст]" custT="1"/>
      <dgm:spPr/>
      <dgm:t>
        <a:bodyPr/>
        <a:lstStyle/>
        <a:p>
          <a:r>
            <a:rPr lang="uk-UA" sz="1200" b="1" dirty="0" smtClean="0"/>
            <a:t>2.</a:t>
          </a:r>
          <a:endParaRPr lang="ru-RU" sz="1200" b="1" dirty="0"/>
        </a:p>
      </dgm:t>
    </dgm:pt>
    <dgm:pt modelId="{B3A60841-63A9-462F-A3C5-EC92521A4A27}" type="parTrans" cxnId="{BEEB503B-F51D-4267-8EB1-C6E1D68C9A43}">
      <dgm:prSet/>
      <dgm:spPr/>
      <dgm:t>
        <a:bodyPr/>
        <a:lstStyle/>
        <a:p>
          <a:endParaRPr lang="ru-RU"/>
        </a:p>
      </dgm:t>
    </dgm:pt>
    <dgm:pt modelId="{1B4D9FCE-10F4-4C57-8BC8-BA3C0CAC6048}" type="sibTrans" cxnId="{BEEB503B-F51D-4267-8EB1-C6E1D68C9A43}">
      <dgm:prSet/>
      <dgm:spPr/>
      <dgm:t>
        <a:bodyPr/>
        <a:lstStyle/>
        <a:p>
          <a:endParaRPr lang="ru-RU"/>
        </a:p>
      </dgm:t>
    </dgm:pt>
    <dgm:pt modelId="{232CE399-CEEF-4817-92DD-161A5623B035}">
      <dgm:prSet phldrT="[Текст]" custT="1"/>
      <dgm:spPr/>
      <dgm:t>
        <a:bodyPr/>
        <a:lstStyle/>
        <a:p>
          <a:r>
            <a:rPr lang="uk-UA" sz="1600" b="1" dirty="0" smtClean="0"/>
            <a:t>міні-заняття з окремими дітьми</a:t>
          </a:r>
          <a:endParaRPr lang="ru-RU" sz="1000" dirty="0"/>
        </a:p>
      </dgm:t>
    </dgm:pt>
    <dgm:pt modelId="{B6C1C95B-4BF2-4206-A1E4-5F8EDF2067EB}" type="parTrans" cxnId="{34E94245-6438-4BA5-B07D-704AC714A171}">
      <dgm:prSet/>
      <dgm:spPr/>
      <dgm:t>
        <a:bodyPr/>
        <a:lstStyle/>
        <a:p>
          <a:endParaRPr lang="ru-RU"/>
        </a:p>
      </dgm:t>
    </dgm:pt>
    <dgm:pt modelId="{C1C51AD3-8EC9-43A7-BE47-9782FAD40A5D}" type="sibTrans" cxnId="{34E94245-6438-4BA5-B07D-704AC714A171}">
      <dgm:prSet/>
      <dgm:spPr/>
      <dgm:t>
        <a:bodyPr/>
        <a:lstStyle/>
        <a:p>
          <a:endParaRPr lang="ru-RU"/>
        </a:p>
      </dgm:t>
    </dgm:pt>
    <dgm:pt modelId="{F593C5E7-1191-4C64-A056-68709FB203F7}">
      <dgm:prSet phldrT="[Текст]" custT="1"/>
      <dgm:spPr/>
      <dgm:t>
        <a:bodyPr/>
        <a:lstStyle/>
        <a:p>
          <a:r>
            <a:rPr lang="uk-UA" sz="1200" b="1" dirty="0" smtClean="0"/>
            <a:t>3.</a:t>
          </a:r>
          <a:endParaRPr lang="ru-RU" sz="1200" b="1" dirty="0"/>
        </a:p>
      </dgm:t>
    </dgm:pt>
    <dgm:pt modelId="{5C5E02A8-2257-4C06-974D-B8379ADC3678}" type="sibTrans" cxnId="{F0A3E22F-BB54-44BF-8A31-45931320BA57}">
      <dgm:prSet/>
      <dgm:spPr/>
      <dgm:t>
        <a:bodyPr/>
        <a:lstStyle/>
        <a:p>
          <a:endParaRPr lang="ru-RU"/>
        </a:p>
      </dgm:t>
    </dgm:pt>
    <dgm:pt modelId="{6BA1F1F4-37B4-449E-A365-0F20C0B48420}" type="parTrans" cxnId="{F0A3E22F-BB54-44BF-8A31-45931320BA57}">
      <dgm:prSet/>
      <dgm:spPr/>
      <dgm:t>
        <a:bodyPr/>
        <a:lstStyle/>
        <a:p>
          <a:endParaRPr lang="ru-RU"/>
        </a:p>
      </dgm:t>
    </dgm:pt>
    <dgm:pt modelId="{D7C76440-6AD7-4199-9260-B6A1AF18C864}">
      <dgm:prSet phldrT="[Текст]" custT="1"/>
      <dgm:spPr/>
      <dgm:t>
        <a:bodyPr/>
        <a:lstStyle/>
        <a:p>
          <a:r>
            <a:rPr lang="uk-UA" sz="1600" b="1" dirty="0" smtClean="0"/>
            <a:t>с</a:t>
          </a:r>
          <a:r>
            <a:rPr lang="ru-RU" sz="1600" b="1" dirty="0" err="1" smtClean="0"/>
            <a:t>постереження</a:t>
          </a:r>
          <a:r>
            <a:rPr lang="ru-RU" sz="1600" b="1" dirty="0" smtClean="0"/>
            <a:t> </a:t>
          </a:r>
          <a:r>
            <a:rPr lang="uk-UA" sz="1600" b="1" dirty="0" smtClean="0"/>
            <a:t> за дітьми </a:t>
          </a:r>
          <a:r>
            <a:rPr lang="ru-RU" sz="1400" b="1" i="1" dirty="0" smtClean="0"/>
            <a:t>(</a:t>
          </a:r>
          <a:r>
            <a:rPr lang="ru-RU" sz="1400" b="0" i="1" dirty="0" err="1" smtClean="0"/>
            <a:t>безпосередні</a:t>
          </a:r>
          <a:r>
            <a:rPr lang="ru-RU" sz="1400" b="0" i="1" dirty="0" smtClean="0"/>
            <a:t>, </a:t>
          </a:r>
          <a:r>
            <a:rPr lang="ru-RU" sz="1400" b="0" i="1" dirty="0" err="1" smtClean="0"/>
            <a:t>опосередковані</a:t>
          </a:r>
          <a:r>
            <a:rPr lang="ru-RU" sz="1400" b="1" i="1" dirty="0" smtClean="0"/>
            <a:t>)</a:t>
          </a:r>
          <a:endParaRPr lang="ru-RU" sz="900" i="1" dirty="0"/>
        </a:p>
      </dgm:t>
    </dgm:pt>
    <dgm:pt modelId="{A516DBA3-18A8-4094-9E5A-079DF5F9AF63}" type="sibTrans" cxnId="{24EB04B8-3AF8-4843-ADBC-D1358992D26E}">
      <dgm:prSet/>
      <dgm:spPr/>
      <dgm:t>
        <a:bodyPr/>
        <a:lstStyle/>
        <a:p>
          <a:endParaRPr lang="ru-RU"/>
        </a:p>
      </dgm:t>
    </dgm:pt>
    <dgm:pt modelId="{97CDFA5A-7648-464E-938B-5BF6F862005B}" type="parTrans" cxnId="{24EB04B8-3AF8-4843-ADBC-D1358992D26E}">
      <dgm:prSet/>
      <dgm:spPr/>
      <dgm:t>
        <a:bodyPr/>
        <a:lstStyle/>
        <a:p>
          <a:endParaRPr lang="ru-RU"/>
        </a:p>
      </dgm:t>
    </dgm:pt>
    <dgm:pt modelId="{BD281365-C206-47B5-8207-D895920F613B}">
      <dgm:prSet custT="1"/>
      <dgm:spPr/>
      <dgm:t>
        <a:bodyPr/>
        <a:lstStyle/>
        <a:p>
          <a:r>
            <a:rPr lang="uk-UA" sz="1200" b="1" dirty="0" smtClean="0"/>
            <a:t>4.</a:t>
          </a:r>
          <a:endParaRPr lang="ru-RU" sz="1200" b="1" dirty="0"/>
        </a:p>
      </dgm:t>
    </dgm:pt>
    <dgm:pt modelId="{22215872-4344-4CE0-A2E2-7C6CB9840E0C}" type="parTrans" cxnId="{91A1D40D-9C67-4275-9B33-D2BB095761AC}">
      <dgm:prSet/>
      <dgm:spPr/>
      <dgm:t>
        <a:bodyPr/>
        <a:lstStyle/>
        <a:p>
          <a:endParaRPr lang="ru-RU"/>
        </a:p>
      </dgm:t>
    </dgm:pt>
    <dgm:pt modelId="{3310641A-5D49-409B-A42A-D6C09E478C54}" type="sibTrans" cxnId="{91A1D40D-9C67-4275-9B33-D2BB095761AC}">
      <dgm:prSet/>
      <dgm:spPr/>
      <dgm:t>
        <a:bodyPr/>
        <a:lstStyle/>
        <a:p>
          <a:endParaRPr lang="ru-RU"/>
        </a:p>
      </dgm:t>
    </dgm:pt>
    <dgm:pt modelId="{2132BE71-F7F1-468D-A7D3-902DB8DF551B}">
      <dgm:prSet custT="1"/>
      <dgm:spPr/>
      <dgm:t>
        <a:bodyPr/>
        <a:lstStyle/>
        <a:p>
          <a:r>
            <a:rPr lang="uk-UA" sz="1200" b="1" dirty="0" smtClean="0"/>
            <a:t>5.</a:t>
          </a:r>
          <a:endParaRPr lang="ru-RU" sz="1200" b="1" dirty="0"/>
        </a:p>
      </dgm:t>
    </dgm:pt>
    <dgm:pt modelId="{A767356B-CE19-4BF0-AEFF-549358966D86}" type="parTrans" cxnId="{AA6E93C4-C374-4C30-8244-EAF615B451F3}">
      <dgm:prSet/>
      <dgm:spPr/>
      <dgm:t>
        <a:bodyPr/>
        <a:lstStyle/>
        <a:p>
          <a:endParaRPr lang="ru-RU"/>
        </a:p>
      </dgm:t>
    </dgm:pt>
    <dgm:pt modelId="{11520ACD-0E3C-450C-90DE-26D6645AC29A}" type="sibTrans" cxnId="{AA6E93C4-C374-4C30-8244-EAF615B451F3}">
      <dgm:prSet/>
      <dgm:spPr/>
      <dgm:t>
        <a:bodyPr/>
        <a:lstStyle/>
        <a:p>
          <a:endParaRPr lang="ru-RU"/>
        </a:p>
      </dgm:t>
    </dgm:pt>
    <dgm:pt modelId="{F1F34F55-986C-462E-9F0D-CDD473B6B7B6}">
      <dgm:prSet custT="1"/>
      <dgm:spPr/>
      <dgm:t>
        <a:bodyPr/>
        <a:lstStyle/>
        <a:p>
          <a:r>
            <a:rPr lang="uk-UA" sz="1200" b="1" dirty="0" smtClean="0"/>
            <a:t>6.</a:t>
          </a:r>
          <a:endParaRPr lang="ru-RU" sz="1200" b="1" dirty="0"/>
        </a:p>
      </dgm:t>
    </dgm:pt>
    <dgm:pt modelId="{440BD903-3869-4EF7-9940-66320537C60F}" type="parTrans" cxnId="{EEF18B07-2F7F-4979-A81C-B36541732159}">
      <dgm:prSet/>
      <dgm:spPr/>
      <dgm:t>
        <a:bodyPr/>
        <a:lstStyle/>
        <a:p>
          <a:endParaRPr lang="ru-RU"/>
        </a:p>
      </dgm:t>
    </dgm:pt>
    <dgm:pt modelId="{5557FB19-B62E-4F8A-9024-12A836EA6255}" type="sibTrans" cxnId="{EEF18B07-2F7F-4979-A81C-B36541732159}">
      <dgm:prSet/>
      <dgm:spPr/>
      <dgm:t>
        <a:bodyPr/>
        <a:lstStyle/>
        <a:p>
          <a:endParaRPr lang="ru-RU"/>
        </a:p>
      </dgm:t>
    </dgm:pt>
    <dgm:pt modelId="{59EF9645-433D-4276-8029-9913165350F5}">
      <dgm:prSet custT="1"/>
      <dgm:spPr/>
      <dgm:t>
        <a:bodyPr/>
        <a:lstStyle/>
        <a:p>
          <a:r>
            <a:rPr lang="uk-UA" sz="1200" b="1" dirty="0" smtClean="0"/>
            <a:t>7.  </a:t>
          </a:r>
          <a:endParaRPr lang="ru-RU" sz="1200" b="1" dirty="0"/>
        </a:p>
      </dgm:t>
    </dgm:pt>
    <dgm:pt modelId="{94C664DE-E68E-47A5-A54B-8DB392DC40AC}" type="parTrans" cxnId="{F50E2E0C-3A00-4654-96BD-FACC2CEF139D}">
      <dgm:prSet/>
      <dgm:spPr/>
      <dgm:t>
        <a:bodyPr/>
        <a:lstStyle/>
        <a:p>
          <a:endParaRPr lang="ru-RU"/>
        </a:p>
      </dgm:t>
    </dgm:pt>
    <dgm:pt modelId="{2C310508-B020-4E5B-872F-53AC644BE1BB}" type="sibTrans" cxnId="{F50E2E0C-3A00-4654-96BD-FACC2CEF139D}">
      <dgm:prSet/>
      <dgm:spPr/>
      <dgm:t>
        <a:bodyPr/>
        <a:lstStyle/>
        <a:p>
          <a:endParaRPr lang="ru-RU"/>
        </a:p>
      </dgm:t>
    </dgm:pt>
    <dgm:pt modelId="{1102A34C-96C5-4995-8817-3DF24BDC9B20}">
      <dgm:prSet custT="1"/>
      <dgm:spPr/>
      <dgm:t>
        <a:bodyPr/>
        <a:lstStyle/>
        <a:p>
          <a:r>
            <a:rPr lang="uk-UA" sz="1200" b="1" dirty="0" smtClean="0"/>
            <a:t>8.</a:t>
          </a:r>
          <a:endParaRPr lang="ru-RU" sz="1200" b="1" dirty="0"/>
        </a:p>
      </dgm:t>
    </dgm:pt>
    <dgm:pt modelId="{C920F50C-9CD3-49A7-9833-025AE8FD6AAC}" type="parTrans" cxnId="{379DCDA7-09BC-433E-BE3A-E6540A7087A7}">
      <dgm:prSet/>
      <dgm:spPr/>
      <dgm:t>
        <a:bodyPr/>
        <a:lstStyle/>
        <a:p>
          <a:endParaRPr lang="ru-RU"/>
        </a:p>
      </dgm:t>
    </dgm:pt>
    <dgm:pt modelId="{38CD71BB-DE7C-4E3F-8E45-49611B5F3CD8}" type="sibTrans" cxnId="{379DCDA7-09BC-433E-BE3A-E6540A7087A7}">
      <dgm:prSet/>
      <dgm:spPr/>
      <dgm:t>
        <a:bodyPr/>
        <a:lstStyle/>
        <a:p>
          <a:endParaRPr lang="ru-RU"/>
        </a:p>
      </dgm:t>
    </dgm:pt>
    <dgm:pt modelId="{103F208F-E742-4EF8-95BA-A11DAF71DE8D}">
      <dgm:prSet custT="1"/>
      <dgm:spPr/>
      <dgm:t>
        <a:bodyPr/>
        <a:lstStyle/>
        <a:p>
          <a:r>
            <a:rPr lang="uk-UA" sz="1200" b="1" dirty="0" smtClean="0"/>
            <a:t>9.</a:t>
          </a:r>
          <a:endParaRPr lang="ru-RU" sz="1200" b="1" dirty="0"/>
        </a:p>
      </dgm:t>
    </dgm:pt>
    <dgm:pt modelId="{6BFC587B-1580-4589-86BB-6529F51D45BE}" type="parTrans" cxnId="{547BB2F2-FCD5-41F0-8C1D-E6A82E503270}">
      <dgm:prSet/>
      <dgm:spPr/>
      <dgm:t>
        <a:bodyPr/>
        <a:lstStyle/>
        <a:p>
          <a:endParaRPr lang="ru-RU"/>
        </a:p>
      </dgm:t>
    </dgm:pt>
    <dgm:pt modelId="{7D67B643-6234-476A-B58F-843C4135C077}" type="sibTrans" cxnId="{547BB2F2-FCD5-41F0-8C1D-E6A82E503270}">
      <dgm:prSet/>
      <dgm:spPr/>
      <dgm:t>
        <a:bodyPr/>
        <a:lstStyle/>
        <a:p>
          <a:endParaRPr lang="ru-RU"/>
        </a:p>
      </dgm:t>
    </dgm:pt>
    <dgm:pt modelId="{FB0F9EB6-AB55-4B6C-B074-E6E0416DEB92}">
      <dgm:prSet custT="1"/>
      <dgm:spPr/>
      <dgm:t>
        <a:bodyPr/>
        <a:lstStyle/>
        <a:p>
          <a:r>
            <a:rPr lang="uk-UA" sz="1200" b="1" dirty="0" smtClean="0"/>
            <a:t>10</a:t>
          </a:r>
          <a:r>
            <a:rPr lang="uk-UA" sz="900" b="1" dirty="0" smtClean="0"/>
            <a:t>.</a:t>
          </a:r>
          <a:endParaRPr lang="ru-RU" sz="900" b="1" dirty="0"/>
        </a:p>
      </dgm:t>
    </dgm:pt>
    <dgm:pt modelId="{34CE0756-6CF2-4BC2-83E7-FC360CA8E4A6}" type="parTrans" cxnId="{BEC35820-754E-48A2-B8B8-809467364CB4}">
      <dgm:prSet/>
      <dgm:spPr/>
      <dgm:t>
        <a:bodyPr/>
        <a:lstStyle/>
        <a:p>
          <a:endParaRPr lang="ru-RU"/>
        </a:p>
      </dgm:t>
    </dgm:pt>
    <dgm:pt modelId="{460C4E5D-E67B-4EAE-AA9C-31BD205CEB75}" type="sibTrans" cxnId="{BEC35820-754E-48A2-B8B8-809467364CB4}">
      <dgm:prSet/>
      <dgm:spPr/>
      <dgm:t>
        <a:bodyPr/>
        <a:lstStyle/>
        <a:p>
          <a:endParaRPr lang="ru-RU"/>
        </a:p>
      </dgm:t>
    </dgm:pt>
    <dgm:pt modelId="{438C2220-9BA4-4F26-8CEF-FF487CE5C507}">
      <dgm:prSet custT="1"/>
      <dgm:spPr/>
      <dgm:t>
        <a:bodyPr/>
        <a:lstStyle/>
        <a:p>
          <a:r>
            <a:rPr lang="uk-UA" sz="1200" b="1" dirty="0" smtClean="0"/>
            <a:t>11</a:t>
          </a:r>
          <a:r>
            <a:rPr lang="uk-UA" sz="900" b="1" dirty="0" smtClean="0"/>
            <a:t>.</a:t>
          </a:r>
          <a:endParaRPr lang="ru-RU" sz="900" b="1" dirty="0"/>
        </a:p>
      </dgm:t>
    </dgm:pt>
    <dgm:pt modelId="{555474C8-E3ED-41B5-8DFE-E838338D1416}" type="parTrans" cxnId="{6B358CE6-959C-45FA-83A6-35C282E77CC3}">
      <dgm:prSet/>
      <dgm:spPr/>
      <dgm:t>
        <a:bodyPr/>
        <a:lstStyle/>
        <a:p>
          <a:endParaRPr lang="ru-RU"/>
        </a:p>
      </dgm:t>
    </dgm:pt>
    <dgm:pt modelId="{F89FE8D6-EEA9-4BBF-AEB6-45A65BCC4040}" type="sibTrans" cxnId="{6B358CE6-959C-45FA-83A6-35C282E77CC3}">
      <dgm:prSet/>
      <dgm:spPr/>
      <dgm:t>
        <a:bodyPr/>
        <a:lstStyle/>
        <a:p>
          <a:endParaRPr lang="ru-RU"/>
        </a:p>
      </dgm:t>
    </dgm:pt>
    <dgm:pt modelId="{34FBBCE2-31EF-4AB0-8F51-EBF7FAEE56AF}">
      <dgm:prSet custT="1"/>
      <dgm:spPr/>
      <dgm:t>
        <a:bodyPr/>
        <a:lstStyle/>
        <a:p>
          <a:r>
            <a:rPr lang="uk-UA" sz="1200" b="1" dirty="0" smtClean="0"/>
            <a:t>12.</a:t>
          </a:r>
          <a:endParaRPr lang="ru-RU" sz="1200" b="1" dirty="0"/>
        </a:p>
      </dgm:t>
    </dgm:pt>
    <dgm:pt modelId="{4F9AC1A8-EE92-44D3-B3EA-77A8F2E68F0E}" type="parTrans" cxnId="{D796EEF0-7064-428B-9222-FC40FF6356CC}">
      <dgm:prSet/>
      <dgm:spPr/>
      <dgm:t>
        <a:bodyPr/>
        <a:lstStyle/>
        <a:p>
          <a:endParaRPr lang="ru-RU"/>
        </a:p>
      </dgm:t>
    </dgm:pt>
    <dgm:pt modelId="{2BD3C3D0-0ABA-4BA5-B5BD-3EBC099D03C6}" type="sibTrans" cxnId="{D796EEF0-7064-428B-9222-FC40FF6356CC}">
      <dgm:prSet/>
      <dgm:spPr/>
      <dgm:t>
        <a:bodyPr/>
        <a:lstStyle/>
        <a:p>
          <a:endParaRPr lang="ru-RU"/>
        </a:p>
      </dgm:t>
    </dgm:pt>
    <dgm:pt modelId="{FF76AA94-B4B3-4C9B-A78B-A201AAA10F05}">
      <dgm:prSet custT="1"/>
      <dgm:spPr/>
      <dgm:t>
        <a:bodyPr/>
        <a:lstStyle/>
        <a:p>
          <a:r>
            <a:rPr lang="uk-UA" sz="1200" b="1" dirty="0" smtClean="0"/>
            <a:t>13.</a:t>
          </a:r>
          <a:endParaRPr lang="ru-RU" sz="1200" b="1" dirty="0"/>
        </a:p>
      </dgm:t>
    </dgm:pt>
    <dgm:pt modelId="{554158D2-5860-4014-90DF-6C55CA67CAFF}" type="parTrans" cxnId="{36A86B9F-D78C-46B9-9A14-E219F103F9D2}">
      <dgm:prSet/>
      <dgm:spPr/>
      <dgm:t>
        <a:bodyPr/>
        <a:lstStyle/>
        <a:p>
          <a:endParaRPr lang="ru-RU"/>
        </a:p>
      </dgm:t>
    </dgm:pt>
    <dgm:pt modelId="{8EE3256F-6820-43F2-9C67-4834064890F2}" type="sibTrans" cxnId="{36A86B9F-D78C-46B9-9A14-E219F103F9D2}">
      <dgm:prSet/>
      <dgm:spPr/>
      <dgm:t>
        <a:bodyPr/>
        <a:lstStyle/>
        <a:p>
          <a:endParaRPr lang="ru-RU"/>
        </a:p>
      </dgm:t>
    </dgm:pt>
    <dgm:pt modelId="{E82F758E-A28F-4881-A363-3C72CA15C009}">
      <dgm:prSet custT="1"/>
      <dgm:spPr/>
      <dgm:t>
        <a:bodyPr/>
        <a:lstStyle/>
        <a:p>
          <a:r>
            <a:rPr lang="uk-UA" sz="1600" b="1" dirty="0" smtClean="0"/>
            <a:t>б</a:t>
          </a:r>
          <a:r>
            <a:rPr lang="ru-RU" sz="1600" b="1" dirty="0" err="1" smtClean="0"/>
            <a:t>есіда</a:t>
          </a:r>
          <a:r>
            <a:rPr lang="uk-UA" sz="1600" b="1" dirty="0" smtClean="0"/>
            <a:t> з дітьми  </a:t>
          </a:r>
          <a:r>
            <a:rPr lang="uk-UA" sz="1400" b="1" i="1" dirty="0" smtClean="0"/>
            <a:t>(</a:t>
          </a:r>
          <a:r>
            <a:rPr lang="ru-RU" sz="1400" b="0" i="1" dirty="0" smtClean="0"/>
            <a:t>як </a:t>
          </a:r>
          <a:r>
            <a:rPr lang="ru-RU" sz="1400" b="0" i="1" dirty="0" err="1" smtClean="0"/>
            <a:t>допоміжний</a:t>
          </a:r>
          <a:r>
            <a:rPr lang="ru-RU" sz="1400" b="0" i="1" dirty="0" smtClean="0"/>
            <a:t> метод</a:t>
          </a:r>
          <a:r>
            <a:rPr lang="uk-UA" sz="1400" b="0" i="1" dirty="0" smtClean="0"/>
            <a:t>)</a:t>
          </a:r>
          <a:endParaRPr lang="ru-RU" sz="1400" b="0" i="1" dirty="0"/>
        </a:p>
      </dgm:t>
    </dgm:pt>
    <dgm:pt modelId="{75FCBB2B-0D22-4320-A835-8EC9A64FAE61}" type="parTrans" cxnId="{A4DDE0CE-0A47-4CBF-9F03-37D61220D7A6}">
      <dgm:prSet/>
      <dgm:spPr/>
      <dgm:t>
        <a:bodyPr/>
        <a:lstStyle/>
        <a:p>
          <a:endParaRPr lang="ru-RU"/>
        </a:p>
      </dgm:t>
    </dgm:pt>
    <dgm:pt modelId="{FC869DE6-882D-4554-B815-48BA3F9AD8C8}" type="sibTrans" cxnId="{A4DDE0CE-0A47-4CBF-9F03-37D61220D7A6}">
      <dgm:prSet/>
      <dgm:spPr/>
      <dgm:t>
        <a:bodyPr/>
        <a:lstStyle/>
        <a:p>
          <a:endParaRPr lang="ru-RU"/>
        </a:p>
      </dgm:t>
    </dgm:pt>
    <dgm:pt modelId="{1824D94A-2306-49E1-82F9-93B096C8A4B5}">
      <dgm:prSet custT="1"/>
      <dgm:spPr/>
      <dgm:t>
        <a:bodyPr/>
        <a:lstStyle/>
        <a:p>
          <a:r>
            <a:rPr lang="uk-UA" sz="1600" b="1" dirty="0" smtClean="0"/>
            <a:t>м</a:t>
          </a:r>
          <a:r>
            <a:rPr lang="ru-RU" sz="1600" b="1" dirty="0" err="1" smtClean="0"/>
            <a:t>етод</a:t>
          </a:r>
          <a:r>
            <a:rPr lang="ru-RU" sz="1600" b="1" dirty="0" smtClean="0"/>
            <a:t> </a:t>
          </a:r>
          <a:r>
            <a:rPr lang="ru-RU" sz="1600" b="1" dirty="0" err="1" smtClean="0"/>
            <a:t>доручень</a:t>
          </a:r>
          <a:r>
            <a:rPr lang="ru-RU" sz="1600" b="1" dirty="0" smtClean="0"/>
            <a:t>  </a:t>
          </a:r>
          <a:r>
            <a:rPr lang="uk-UA" sz="1400" b="1" i="1" dirty="0" smtClean="0"/>
            <a:t>(</a:t>
          </a:r>
          <a:r>
            <a:rPr lang="ru-RU" sz="1400" b="0" i="1" dirty="0" smtClean="0"/>
            <a:t>як один </a:t>
          </a:r>
          <a:r>
            <a:rPr lang="ru-RU" sz="1400" b="0" i="1" dirty="0" err="1" smtClean="0"/>
            <a:t>із</a:t>
          </a:r>
          <a:r>
            <a:rPr lang="ru-RU" sz="1400" b="0" i="1" dirty="0" smtClean="0"/>
            <a:t> </a:t>
          </a:r>
          <a:r>
            <a:rPr lang="ru-RU" sz="1400" b="0" i="1" dirty="0" err="1" smtClean="0"/>
            <a:t>видів</a:t>
          </a:r>
          <a:r>
            <a:rPr lang="ru-RU" sz="1400" b="0" i="1" dirty="0" smtClean="0"/>
            <a:t> природного </a:t>
          </a:r>
          <a:r>
            <a:rPr lang="ru-RU" sz="1400" b="0" i="1" dirty="0" err="1" smtClean="0"/>
            <a:t>експерименту</a:t>
          </a:r>
          <a:r>
            <a:rPr lang="uk-UA" sz="1400" b="0" i="1" dirty="0" smtClean="0"/>
            <a:t>)</a:t>
          </a:r>
          <a:endParaRPr lang="ru-RU" sz="1400" b="0" i="1" dirty="0"/>
        </a:p>
      </dgm:t>
    </dgm:pt>
    <dgm:pt modelId="{592A6524-506A-4562-96BA-7D28522A0EE3}" type="parTrans" cxnId="{9B9E4E48-947A-476C-99B1-D8E1DBF69572}">
      <dgm:prSet/>
      <dgm:spPr/>
      <dgm:t>
        <a:bodyPr/>
        <a:lstStyle/>
        <a:p>
          <a:endParaRPr lang="ru-RU"/>
        </a:p>
      </dgm:t>
    </dgm:pt>
    <dgm:pt modelId="{36212912-12F2-4886-A0A7-D3ECEBDC6483}" type="sibTrans" cxnId="{9B9E4E48-947A-476C-99B1-D8E1DBF69572}">
      <dgm:prSet/>
      <dgm:spPr/>
      <dgm:t>
        <a:bodyPr/>
        <a:lstStyle/>
        <a:p>
          <a:endParaRPr lang="ru-RU"/>
        </a:p>
      </dgm:t>
    </dgm:pt>
    <dgm:pt modelId="{ED60D984-9B76-4607-A38D-E9F7F412CC37}">
      <dgm:prSet custT="1"/>
      <dgm:spPr/>
      <dgm:t>
        <a:bodyPr/>
        <a:lstStyle/>
        <a:p>
          <a:r>
            <a:rPr lang="uk-UA" sz="1600" b="1" dirty="0" smtClean="0"/>
            <a:t>вивчення продуктів праці</a:t>
          </a:r>
          <a:r>
            <a:rPr lang="uk-UA" sz="1600" b="1" i="0" dirty="0" smtClean="0"/>
            <a:t> дошкільнят  </a:t>
          </a:r>
          <a:r>
            <a:rPr lang="uk-UA" sz="1200" b="0" i="1" dirty="0" smtClean="0"/>
            <a:t>(малювання, ліплення, аплікації, конструювання, художньої праці, мовленнєвої творчості тощо)</a:t>
          </a:r>
          <a:endParaRPr lang="ru-RU" sz="1400" b="0" i="1" dirty="0"/>
        </a:p>
      </dgm:t>
    </dgm:pt>
    <dgm:pt modelId="{A2BB3DC5-7585-4F0F-9BA0-E95B46F43830}" type="parTrans" cxnId="{0530F2C1-05A8-4B5C-BA20-E6D3A16870A4}">
      <dgm:prSet/>
      <dgm:spPr/>
      <dgm:t>
        <a:bodyPr/>
        <a:lstStyle/>
        <a:p>
          <a:endParaRPr lang="ru-RU"/>
        </a:p>
      </dgm:t>
    </dgm:pt>
    <dgm:pt modelId="{ACBCA8D7-B233-48FD-98A0-FEA192C71F01}" type="sibTrans" cxnId="{0530F2C1-05A8-4B5C-BA20-E6D3A16870A4}">
      <dgm:prSet/>
      <dgm:spPr/>
      <dgm:t>
        <a:bodyPr/>
        <a:lstStyle/>
        <a:p>
          <a:endParaRPr lang="ru-RU"/>
        </a:p>
      </dgm:t>
    </dgm:pt>
    <dgm:pt modelId="{8E4794AB-FEA2-44E3-89C3-87C7A63B43D8}">
      <dgm:prSet custT="1"/>
      <dgm:spPr/>
      <dgm:t>
        <a:bodyPr/>
        <a:lstStyle/>
        <a:p>
          <a:r>
            <a:rPr lang="uk-UA" sz="1500" b="1" dirty="0" smtClean="0"/>
            <a:t>контрольні зрізи рівнів знань та умінь дітей  з різних розділів програми </a:t>
          </a:r>
          <a:r>
            <a:rPr lang="uk-UA" sz="1500" b="0" dirty="0" smtClean="0"/>
            <a:t> </a:t>
          </a:r>
          <a:r>
            <a:rPr lang="uk-UA" sz="1200" b="0" dirty="0" smtClean="0"/>
            <a:t>(нульові зрізи – у вересні, контрольні зрізи – у грудні-січні, підсумкові зрізи – у квітні-травні)</a:t>
          </a:r>
          <a:endParaRPr lang="ru-RU" sz="1200" b="0" dirty="0"/>
        </a:p>
      </dgm:t>
    </dgm:pt>
    <dgm:pt modelId="{04F4374E-23BE-4270-A60C-4B995B0BD2A1}" type="parTrans" cxnId="{DD55F55E-5621-4B94-8CE2-8FFF856E2BB8}">
      <dgm:prSet/>
      <dgm:spPr/>
      <dgm:t>
        <a:bodyPr/>
        <a:lstStyle/>
        <a:p>
          <a:endParaRPr lang="ru-RU"/>
        </a:p>
      </dgm:t>
    </dgm:pt>
    <dgm:pt modelId="{49146B77-0094-488A-9FB3-A014A9D139DF}" type="sibTrans" cxnId="{DD55F55E-5621-4B94-8CE2-8FFF856E2BB8}">
      <dgm:prSet/>
      <dgm:spPr/>
      <dgm:t>
        <a:bodyPr/>
        <a:lstStyle/>
        <a:p>
          <a:endParaRPr lang="ru-RU"/>
        </a:p>
      </dgm:t>
    </dgm:pt>
    <dgm:pt modelId="{4432E767-235F-4D5A-9F5B-1859B8A7095B}">
      <dgm:prSet custT="1"/>
      <dgm:spPr/>
      <dgm:t>
        <a:bodyPr/>
        <a:lstStyle/>
        <a:p>
          <a:r>
            <a:rPr lang="uk-UA" sz="1600" b="1" dirty="0" smtClean="0"/>
            <a:t>дидактичні ігри та вправи</a:t>
          </a:r>
          <a:endParaRPr lang="ru-RU" sz="1600" b="1" dirty="0"/>
        </a:p>
      </dgm:t>
    </dgm:pt>
    <dgm:pt modelId="{51D96708-6141-41F1-A01C-3E0111B68811}" type="parTrans" cxnId="{1FC7CADD-37DA-4D3A-8076-DC97A5D1897C}">
      <dgm:prSet/>
      <dgm:spPr/>
      <dgm:t>
        <a:bodyPr/>
        <a:lstStyle/>
        <a:p>
          <a:endParaRPr lang="ru-RU"/>
        </a:p>
      </dgm:t>
    </dgm:pt>
    <dgm:pt modelId="{C9752C00-298E-4C64-BED0-0260DB4A7FD1}" type="sibTrans" cxnId="{1FC7CADD-37DA-4D3A-8076-DC97A5D1897C}">
      <dgm:prSet/>
      <dgm:spPr/>
      <dgm:t>
        <a:bodyPr/>
        <a:lstStyle/>
        <a:p>
          <a:endParaRPr lang="ru-RU"/>
        </a:p>
      </dgm:t>
    </dgm:pt>
    <dgm:pt modelId="{8398F582-0210-492B-B3D4-CA4215CF4301}">
      <dgm:prSet custT="1"/>
      <dgm:spPr/>
      <dgm:t>
        <a:bodyPr/>
        <a:lstStyle/>
        <a:p>
          <a:r>
            <a:rPr lang="uk-UA" sz="1600" b="1" dirty="0" smtClean="0"/>
            <a:t>розвивальні ігри </a:t>
          </a:r>
          <a:endParaRPr lang="ru-RU" sz="1600" b="1" dirty="0"/>
        </a:p>
      </dgm:t>
    </dgm:pt>
    <dgm:pt modelId="{E7A593B5-5763-482A-B3A4-93E75C546CAB}" type="parTrans" cxnId="{3876A78B-074A-48CB-A188-4B65587BCF90}">
      <dgm:prSet/>
      <dgm:spPr/>
      <dgm:t>
        <a:bodyPr/>
        <a:lstStyle/>
        <a:p>
          <a:endParaRPr lang="ru-RU"/>
        </a:p>
      </dgm:t>
    </dgm:pt>
    <dgm:pt modelId="{A7F4CC21-D68F-4C0E-AA8D-0810877308E6}" type="sibTrans" cxnId="{3876A78B-074A-48CB-A188-4B65587BCF90}">
      <dgm:prSet/>
      <dgm:spPr/>
      <dgm:t>
        <a:bodyPr/>
        <a:lstStyle/>
        <a:p>
          <a:endParaRPr lang="ru-RU"/>
        </a:p>
      </dgm:t>
    </dgm:pt>
    <dgm:pt modelId="{8600B7B5-2A19-4B58-A2EB-AC9210255D93}">
      <dgm:prSet custT="1"/>
      <dgm:spPr/>
      <dgm:t>
        <a:bodyPr/>
        <a:lstStyle/>
        <a:p>
          <a:r>
            <a:rPr lang="uk-UA" sz="1600" b="1" dirty="0" smtClean="0"/>
            <a:t>вивчення листків здоров'я кожної дитини</a:t>
          </a:r>
          <a:endParaRPr lang="ru-RU" sz="1600" b="1" dirty="0"/>
        </a:p>
      </dgm:t>
    </dgm:pt>
    <dgm:pt modelId="{2D8D2671-EC89-4D24-B2E2-29AFA6FC6413}" type="parTrans" cxnId="{ECEC6F13-3016-409E-A0CE-4E3568A3F693}">
      <dgm:prSet/>
      <dgm:spPr/>
      <dgm:t>
        <a:bodyPr/>
        <a:lstStyle/>
        <a:p>
          <a:endParaRPr lang="ru-RU"/>
        </a:p>
      </dgm:t>
    </dgm:pt>
    <dgm:pt modelId="{F762864C-253D-43BF-BFA2-821636A7159B}" type="sibTrans" cxnId="{ECEC6F13-3016-409E-A0CE-4E3568A3F693}">
      <dgm:prSet/>
      <dgm:spPr/>
      <dgm:t>
        <a:bodyPr/>
        <a:lstStyle/>
        <a:p>
          <a:endParaRPr lang="ru-RU"/>
        </a:p>
      </dgm:t>
    </dgm:pt>
    <dgm:pt modelId="{5EC18E6F-DC82-4734-BF86-2B57B067257D}">
      <dgm:prSet custT="1"/>
      <dgm:spPr/>
      <dgm:t>
        <a:bodyPr/>
        <a:lstStyle/>
        <a:p>
          <a:r>
            <a:rPr lang="ru-RU" sz="1600" b="1" dirty="0" err="1" smtClean="0"/>
            <a:t>анкетування</a:t>
          </a:r>
          <a:r>
            <a:rPr lang="uk-UA" sz="1600" b="1" dirty="0" smtClean="0"/>
            <a:t> (опитування)  батьків</a:t>
          </a:r>
          <a:endParaRPr lang="ru-RU" sz="1600" b="1" dirty="0"/>
        </a:p>
      </dgm:t>
    </dgm:pt>
    <dgm:pt modelId="{F8F37968-3B53-4799-8D8B-1331606E6B57}" type="parTrans" cxnId="{81F08BFC-3D98-4493-A203-31871553915C}">
      <dgm:prSet/>
      <dgm:spPr/>
      <dgm:t>
        <a:bodyPr/>
        <a:lstStyle/>
        <a:p>
          <a:endParaRPr lang="ru-RU"/>
        </a:p>
      </dgm:t>
    </dgm:pt>
    <dgm:pt modelId="{11A4B73C-29BB-4DCC-805F-EBB1238B774F}" type="sibTrans" cxnId="{81F08BFC-3D98-4493-A203-31871553915C}">
      <dgm:prSet/>
      <dgm:spPr/>
      <dgm:t>
        <a:bodyPr/>
        <a:lstStyle/>
        <a:p>
          <a:endParaRPr lang="ru-RU"/>
        </a:p>
      </dgm:t>
    </dgm:pt>
    <dgm:pt modelId="{B07560C3-7621-48C8-B299-B0E8C7A1F05F}">
      <dgm:prSet custT="1"/>
      <dgm:spPr/>
      <dgm:t>
        <a:bodyPr/>
        <a:lstStyle/>
        <a:p>
          <a:r>
            <a:rPr lang="uk-UA" sz="1600" b="1" dirty="0" smtClean="0"/>
            <a:t>а</a:t>
          </a:r>
          <a:r>
            <a:rPr lang="ru-RU" sz="1600" b="1" dirty="0" err="1" smtClean="0"/>
            <a:t>наліз</a:t>
          </a:r>
          <a:r>
            <a:rPr lang="ru-RU" sz="1600" b="1" dirty="0" smtClean="0"/>
            <a:t> </a:t>
          </a:r>
          <a:r>
            <a:rPr lang="ru-RU" sz="1600" b="1" dirty="0" err="1" smtClean="0"/>
            <a:t>мовлення</a:t>
          </a:r>
          <a:r>
            <a:rPr lang="ru-RU" sz="1600" b="1" dirty="0" smtClean="0"/>
            <a:t> </a:t>
          </a:r>
          <a:r>
            <a:rPr lang="ru-RU" sz="1600" b="1" dirty="0" err="1" smtClean="0"/>
            <a:t>батьків</a:t>
          </a:r>
          <a:r>
            <a:rPr lang="ru-RU" sz="1600" b="1" dirty="0" smtClean="0"/>
            <a:t> </a:t>
          </a:r>
          <a:r>
            <a:rPr lang="ru-RU" sz="1600" b="1" dirty="0" err="1" smtClean="0"/>
            <a:t>і</a:t>
          </a:r>
          <a:r>
            <a:rPr lang="ru-RU" sz="1600" b="1" dirty="0" smtClean="0"/>
            <a:t> </a:t>
          </a:r>
          <a:r>
            <a:rPr lang="ru-RU" sz="1600" b="1" dirty="0" err="1" smtClean="0"/>
            <a:t>рідних</a:t>
          </a:r>
          <a:r>
            <a:rPr lang="ru-RU" sz="1600" b="1" dirty="0" smtClean="0"/>
            <a:t> </a:t>
          </a:r>
          <a:r>
            <a:rPr lang="ru-RU" sz="1600" b="1" dirty="0" err="1" smtClean="0"/>
            <a:t>дитини</a:t>
          </a:r>
          <a:endParaRPr lang="ru-RU" sz="1600" b="1" dirty="0"/>
        </a:p>
      </dgm:t>
    </dgm:pt>
    <dgm:pt modelId="{EF7129F6-B8CF-443F-AD56-CB91D132D966}" type="parTrans" cxnId="{88015F38-B45F-4745-81BB-EC972911E5E0}">
      <dgm:prSet/>
      <dgm:spPr/>
      <dgm:t>
        <a:bodyPr/>
        <a:lstStyle/>
        <a:p>
          <a:endParaRPr lang="ru-RU"/>
        </a:p>
      </dgm:t>
    </dgm:pt>
    <dgm:pt modelId="{AAD15DAF-14FC-4A5A-A85B-371C00036795}" type="sibTrans" cxnId="{88015F38-B45F-4745-81BB-EC972911E5E0}">
      <dgm:prSet/>
      <dgm:spPr/>
      <dgm:t>
        <a:bodyPr/>
        <a:lstStyle/>
        <a:p>
          <a:endParaRPr lang="ru-RU"/>
        </a:p>
      </dgm:t>
    </dgm:pt>
    <dgm:pt modelId="{798AEEE9-19A1-4FBD-AFDB-41AEE6753D99}">
      <dgm:prSet custT="1"/>
      <dgm:spPr/>
      <dgm:t>
        <a:bodyPr/>
        <a:lstStyle/>
        <a:p>
          <a:r>
            <a:rPr lang="uk-UA" sz="1600" b="1" dirty="0" smtClean="0"/>
            <a:t>к</a:t>
          </a:r>
          <a:r>
            <a:rPr lang="ru-RU" sz="1600" b="1" dirty="0" err="1" smtClean="0"/>
            <a:t>валіметричні</a:t>
          </a:r>
          <a:r>
            <a:rPr lang="ru-RU" sz="1600" b="1" dirty="0" smtClean="0"/>
            <a:t> </a:t>
          </a:r>
          <a:r>
            <a:rPr lang="ru-RU" sz="1600" b="1" dirty="0" err="1" smtClean="0"/>
            <a:t>методи</a:t>
          </a:r>
          <a:r>
            <a:rPr lang="uk-UA" sz="1600" b="1" dirty="0" smtClean="0"/>
            <a:t> тощо</a:t>
          </a:r>
          <a:endParaRPr lang="ru-RU" sz="1600" b="1" dirty="0"/>
        </a:p>
      </dgm:t>
    </dgm:pt>
    <dgm:pt modelId="{488B2B6B-C9B0-41DF-8C71-E4A0571BC16D}" type="parTrans" cxnId="{FCF68E76-59FA-44A7-A074-7D30BC0FAB7F}">
      <dgm:prSet/>
      <dgm:spPr/>
      <dgm:t>
        <a:bodyPr/>
        <a:lstStyle/>
        <a:p>
          <a:endParaRPr lang="ru-RU"/>
        </a:p>
      </dgm:t>
    </dgm:pt>
    <dgm:pt modelId="{A5A3385F-B131-4126-975C-173E704291BA}" type="sibTrans" cxnId="{FCF68E76-59FA-44A7-A074-7D30BC0FAB7F}">
      <dgm:prSet/>
      <dgm:spPr/>
      <dgm:t>
        <a:bodyPr/>
        <a:lstStyle/>
        <a:p>
          <a:endParaRPr lang="ru-RU"/>
        </a:p>
      </dgm:t>
    </dgm:pt>
    <dgm:pt modelId="{6F237627-B528-4F02-B3B0-0A94654E963F}" type="pres">
      <dgm:prSet presAssocID="{73F1A657-41F5-4D4B-9E7D-A2176089BC0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14C7ABF-FF06-40E2-83A7-E70981999FF9}" type="pres">
      <dgm:prSet presAssocID="{10987690-B211-4BAC-8436-5F79EBDE79CA}" presName="composite" presStyleCnt="0"/>
      <dgm:spPr/>
    </dgm:pt>
    <dgm:pt modelId="{DCCBCE80-276A-48EC-B310-10823AB7C0AE}" type="pres">
      <dgm:prSet presAssocID="{10987690-B211-4BAC-8436-5F79EBDE79CA}" presName="parentText" presStyleLbl="alignNode1" presStyleIdx="0" presStyleCnt="1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5009F3-932C-43D6-8246-5D5ACCD33964}" type="pres">
      <dgm:prSet presAssocID="{10987690-B211-4BAC-8436-5F79EBDE79CA}" presName="descendantText" presStyleLbl="alignAcc1" presStyleIdx="0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B35EBF-1F78-41C7-844F-CE95051DF3C9}" type="pres">
      <dgm:prSet presAssocID="{18042DE7-1614-4D9B-800D-9C8199D0E13A}" presName="sp" presStyleCnt="0"/>
      <dgm:spPr/>
    </dgm:pt>
    <dgm:pt modelId="{A278FE34-82E6-4BB6-BEFE-361A6ED3F9B7}" type="pres">
      <dgm:prSet presAssocID="{990C5368-4BC2-4F36-BFA2-F8E57CFD047F}" presName="composite" presStyleCnt="0"/>
      <dgm:spPr/>
    </dgm:pt>
    <dgm:pt modelId="{EC3374FC-6C39-4851-BCAE-08D715F0F77D}" type="pres">
      <dgm:prSet presAssocID="{990C5368-4BC2-4F36-BFA2-F8E57CFD047F}" presName="parentText" presStyleLbl="alignNode1" presStyleIdx="1" presStyleCnt="1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579086-F346-45D1-A7E7-CAF7C8E3862F}" type="pres">
      <dgm:prSet presAssocID="{990C5368-4BC2-4F36-BFA2-F8E57CFD047F}" presName="descendantText" presStyleLbl="alignAcc1" presStyleIdx="1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57D86D-A2C3-4943-8A4F-CE418F88B262}" type="pres">
      <dgm:prSet presAssocID="{1B4D9FCE-10F4-4C57-8BC8-BA3C0CAC6048}" presName="sp" presStyleCnt="0"/>
      <dgm:spPr/>
    </dgm:pt>
    <dgm:pt modelId="{96A74A33-E0B7-4997-AF23-5BE6243F7FF1}" type="pres">
      <dgm:prSet presAssocID="{F593C5E7-1191-4C64-A056-68709FB203F7}" presName="composite" presStyleCnt="0"/>
      <dgm:spPr/>
    </dgm:pt>
    <dgm:pt modelId="{23644B8D-965A-428E-8505-E2CE1224D88B}" type="pres">
      <dgm:prSet presAssocID="{F593C5E7-1191-4C64-A056-68709FB203F7}" presName="parentText" presStyleLbl="alignNode1" presStyleIdx="2" presStyleCnt="1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302E87-B79B-451B-B807-F0922DDF28CD}" type="pres">
      <dgm:prSet presAssocID="{F593C5E7-1191-4C64-A056-68709FB203F7}" presName="descendantText" presStyleLbl="alignAcc1" presStyleIdx="2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931974-49EF-4055-85F0-5B3C8ACB3EF8}" type="pres">
      <dgm:prSet presAssocID="{5C5E02A8-2257-4C06-974D-B8379ADC3678}" presName="sp" presStyleCnt="0"/>
      <dgm:spPr/>
    </dgm:pt>
    <dgm:pt modelId="{A5674D5B-F31C-447E-AFFB-FA3C09BF1822}" type="pres">
      <dgm:prSet presAssocID="{BD281365-C206-47B5-8207-D895920F613B}" presName="composite" presStyleCnt="0"/>
      <dgm:spPr/>
    </dgm:pt>
    <dgm:pt modelId="{B17D0850-8AC9-4750-82BD-5287F9B59FAC}" type="pres">
      <dgm:prSet presAssocID="{BD281365-C206-47B5-8207-D895920F613B}" presName="parentText" presStyleLbl="alignNode1" presStyleIdx="3" presStyleCnt="1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8818BE-F3E7-4BEB-B198-123F308D821B}" type="pres">
      <dgm:prSet presAssocID="{BD281365-C206-47B5-8207-D895920F613B}" presName="descendantText" presStyleLbl="alignAcc1" presStyleIdx="3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06DD84-1A85-41AB-840B-1D3893D7F76D}" type="pres">
      <dgm:prSet presAssocID="{3310641A-5D49-409B-A42A-D6C09E478C54}" presName="sp" presStyleCnt="0"/>
      <dgm:spPr/>
    </dgm:pt>
    <dgm:pt modelId="{91550094-AC7B-445A-B78E-63A8B82F7F00}" type="pres">
      <dgm:prSet presAssocID="{2132BE71-F7F1-468D-A7D3-902DB8DF551B}" presName="composite" presStyleCnt="0"/>
      <dgm:spPr/>
    </dgm:pt>
    <dgm:pt modelId="{C1C8620E-A61C-48AF-ACDA-11AD73A676DE}" type="pres">
      <dgm:prSet presAssocID="{2132BE71-F7F1-468D-A7D3-902DB8DF551B}" presName="parentText" presStyleLbl="alignNode1" presStyleIdx="4" presStyleCnt="1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F6ABBD-D2B1-4A02-85CB-2049BBD28400}" type="pres">
      <dgm:prSet presAssocID="{2132BE71-F7F1-468D-A7D3-902DB8DF551B}" presName="descendantText" presStyleLbl="alignAcc1" presStyleIdx="4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3B8C25-ACFC-493B-A2ED-26E5009039E1}" type="pres">
      <dgm:prSet presAssocID="{11520ACD-0E3C-450C-90DE-26D6645AC29A}" presName="sp" presStyleCnt="0"/>
      <dgm:spPr/>
    </dgm:pt>
    <dgm:pt modelId="{35E9F05C-7825-4E23-8312-181CCC7CF4D2}" type="pres">
      <dgm:prSet presAssocID="{F1F34F55-986C-462E-9F0D-CDD473B6B7B6}" presName="composite" presStyleCnt="0"/>
      <dgm:spPr/>
    </dgm:pt>
    <dgm:pt modelId="{B07C52C6-9962-4924-85DC-BCC351E74A15}" type="pres">
      <dgm:prSet presAssocID="{F1F34F55-986C-462E-9F0D-CDD473B6B7B6}" presName="parentText" presStyleLbl="alignNode1" presStyleIdx="5" presStyleCnt="1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B385F6-AD76-4B7D-AF96-82912AB48DA0}" type="pres">
      <dgm:prSet presAssocID="{F1F34F55-986C-462E-9F0D-CDD473B6B7B6}" presName="descendantText" presStyleLbl="alignAcc1" presStyleIdx="5" presStyleCnt="13" custLinFactNeighborX="86" custLinFactNeighborY="-18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70387F-E286-496B-8B9C-F2A846237F15}" type="pres">
      <dgm:prSet presAssocID="{5557FB19-B62E-4F8A-9024-12A836EA6255}" presName="sp" presStyleCnt="0"/>
      <dgm:spPr/>
    </dgm:pt>
    <dgm:pt modelId="{9F51B920-8C4E-4E1E-9605-8358E2EB18A5}" type="pres">
      <dgm:prSet presAssocID="{59EF9645-433D-4276-8029-9913165350F5}" presName="composite" presStyleCnt="0"/>
      <dgm:spPr/>
    </dgm:pt>
    <dgm:pt modelId="{D77FEAE5-7AE0-4990-A5C2-23E43058C2A2}" type="pres">
      <dgm:prSet presAssocID="{59EF9645-433D-4276-8029-9913165350F5}" presName="parentText" presStyleLbl="alignNode1" presStyleIdx="6" presStyleCnt="1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3042C3-3BF0-4E1E-BC98-0373EE44B16E}" type="pres">
      <dgm:prSet presAssocID="{59EF9645-433D-4276-8029-9913165350F5}" presName="descendantText" presStyleLbl="alignAcc1" presStyleIdx="6" presStyleCnt="13" custScaleY="1355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D3C4E2-8AD2-4E86-8B2B-7E56E9330A22}" type="pres">
      <dgm:prSet presAssocID="{2C310508-B020-4E5B-872F-53AC644BE1BB}" presName="sp" presStyleCnt="0"/>
      <dgm:spPr/>
    </dgm:pt>
    <dgm:pt modelId="{B13A0E9A-BA01-4DC2-947C-59FA4E75B093}" type="pres">
      <dgm:prSet presAssocID="{1102A34C-96C5-4995-8817-3DF24BDC9B20}" presName="composite" presStyleCnt="0"/>
      <dgm:spPr/>
    </dgm:pt>
    <dgm:pt modelId="{4FD11562-EA22-4087-A6D7-340146F22E9A}" type="pres">
      <dgm:prSet presAssocID="{1102A34C-96C5-4995-8817-3DF24BDC9B20}" presName="parentText" presStyleLbl="alignNode1" presStyleIdx="7" presStyleCnt="1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612180-BE02-4113-8FA0-A003A0B12027}" type="pres">
      <dgm:prSet presAssocID="{1102A34C-96C5-4995-8817-3DF24BDC9B20}" presName="descendantText" presStyleLbl="alignAcc1" presStyleIdx="7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4215C5-BB1F-49F8-9CB7-2DE2F82294F1}" type="pres">
      <dgm:prSet presAssocID="{38CD71BB-DE7C-4E3F-8E45-49611B5F3CD8}" presName="sp" presStyleCnt="0"/>
      <dgm:spPr/>
    </dgm:pt>
    <dgm:pt modelId="{505AAE79-A955-47B8-844F-5A0D683EEF63}" type="pres">
      <dgm:prSet presAssocID="{103F208F-E742-4EF8-95BA-A11DAF71DE8D}" presName="composite" presStyleCnt="0"/>
      <dgm:spPr/>
    </dgm:pt>
    <dgm:pt modelId="{787EA2B2-41D9-4333-BCA5-FAC49D412CC4}" type="pres">
      <dgm:prSet presAssocID="{103F208F-E742-4EF8-95BA-A11DAF71DE8D}" presName="parentText" presStyleLbl="alignNode1" presStyleIdx="8" presStyleCnt="1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284428-8AAF-429B-B16B-331E37FB46EC}" type="pres">
      <dgm:prSet presAssocID="{103F208F-E742-4EF8-95BA-A11DAF71DE8D}" presName="descendantText" presStyleLbl="alignAcc1" presStyleIdx="8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7C3116-62C5-4E9D-9A1B-ADDF0532DAB2}" type="pres">
      <dgm:prSet presAssocID="{7D67B643-6234-476A-B58F-843C4135C077}" presName="sp" presStyleCnt="0"/>
      <dgm:spPr/>
    </dgm:pt>
    <dgm:pt modelId="{086551E2-47EB-4965-BB86-AAF406043126}" type="pres">
      <dgm:prSet presAssocID="{FB0F9EB6-AB55-4B6C-B074-E6E0416DEB92}" presName="composite" presStyleCnt="0"/>
      <dgm:spPr/>
    </dgm:pt>
    <dgm:pt modelId="{A424D087-8886-4B8F-82BB-9B4DD39D1F16}" type="pres">
      <dgm:prSet presAssocID="{FB0F9EB6-AB55-4B6C-B074-E6E0416DEB92}" presName="parentText" presStyleLbl="alignNode1" presStyleIdx="9" presStyleCnt="1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3FB539-90E2-4F74-8830-B3EBB12103AB}" type="pres">
      <dgm:prSet presAssocID="{FB0F9EB6-AB55-4B6C-B074-E6E0416DEB92}" presName="descendantText" presStyleLbl="alignAcc1" presStyleIdx="9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145FA5-FCA9-4EF8-8EE5-DBF3F332E7F5}" type="pres">
      <dgm:prSet presAssocID="{460C4E5D-E67B-4EAE-AA9C-31BD205CEB75}" presName="sp" presStyleCnt="0"/>
      <dgm:spPr/>
    </dgm:pt>
    <dgm:pt modelId="{2745598B-E38F-49DB-82F9-9CABDB019D91}" type="pres">
      <dgm:prSet presAssocID="{438C2220-9BA4-4F26-8CEF-FF487CE5C507}" presName="composite" presStyleCnt="0"/>
      <dgm:spPr/>
    </dgm:pt>
    <dgm:pt modelId="{1EE7C839-9509-4BEB-8535-EE6671D86C00}" type="pres">
      <dgm:prSet presAssocID="{438C2220-9BA4-4F26-8CEF-FF487CE5C507}" presName="parentText" presStyleLbl="alignNode1" presStyleIdx="10" presStyleCnt="1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ADDEEF-8C4C-4420-8A3C-ECB04AE14943}" type="pres">
      <dgm:prSet presAssocID="{438C2220-9BA4-4F26-8CEF-FF487CE5C507}" presName="descendantText" presStyleLbl="alignAcc1" presStyleIdx="10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176012-9C7C-4779-AFF6-5B59454B673C}" type="pres">
      <dgm:prSet presAssocID="{F89FE8D6-EEA9-4BBF-AEB6-45A65BCC4040}" presName="sp" presStyleCnt="0"/>
      <dgm:spPr/>
    </dgm:pt>
    <dgm:pt modelId="{AE1654A8-2B1D-406B-939A-7D88183A7FE4}" type="pres">
      <dgm:prSet presAssocID="{34FBBCE2-31EF-4AB0-8F51-EBF7FAEE56AF}" presName="composite" presStyleCnt="0"/>
      <dgm:spPr/>
    </dgm:pt>
    <dgm:pt modelId="{70BDDC73-62CE-403D-A466-E6FA4B49943D}" type="pres">
      <dgm:prSet presAssocID="{34FBBCE2-31EF-4AB0-8F51-EBF7FAEE56AF}" presName="parentText" presStyleLbl="alignNode1" presStyleIdx="11" presStyleCnt="1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7C46C7-428D-4224-8177-D797D959D0CD}" type="pres">
      <dgm:prSet presAssocID="{34FBBCE2-31EF-4AB0-8F51-EBF7FAEE56AF}" presName="descendantText" presStyleLbl="alignAcc1" presStyleIdx="11" presStyleCnt="13" custLinFactNeighborX="-511" custLinFactNeighborY="-116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8F855B-0188-4569-A937-8621FB69D506}" type="pres">
      <dgm:prSet presAssocID="{2BD3C3D0-0ABA-4BA5-B5BD-3EBC099D03C6}" presName="sp" presStyleCnt="0"/>
      <dgm:spPr/>
    </dgm:pt>
    <dgm:pt modelId="{0357E984-98C6-4D5A-8DBD-11A557C10B24}" type="pres">
      <dgm:prSet presAssocID="{FF76AA94-B4B3-4C9B-A78B-A201AAA10F05}" presName="composite" presStyleCnt="0"/>
      <dgm:spPr/>
    </dgm:pt>
    <dgm:pt modelId="{B2CDBFE0-4AD0-4FE2-AAED-E20FD3DB9FB2}" type="pres">
      <dgm:prSet presAssocID="{FF76AA94-B4B3-4C9B-A78B-A201AAA10F05}" presName="parentText" presStyleLbl="alignNode1" presStyleIdx="12" presStyleCnt="1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75EA05-7E99-44C5-B412-D744B031D046}" type="pres">
      <dgm:prSet presAssocID="{FF76AA94-B4B3-4C9B-A78B-A201AAA10F05}" presName="descendantText" presStyleLbl="alignAcc1" presStyleIdx="12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90AF4A1-99C8-4762-8691-E2F26CE9B50C}" type="presOf" srcId="{438C2220-9BA4-4F26-8CEF-FF487CE5C507}" destId="{1EE7C839-9509-4BEB-8535-EE6671D86C00}" srcOrd="0" destOrd="0" presId="urn:microsoft.com/office/officeart/2005/8/layout/chevron2"/>
    <dgm:cxn modelId="{AA6E93C4-C374-4C30-8244-EAF615B451F3}" srcId="{73F1A657-41F5-4D4B-9E7D-A2176089BC0F}" destId="{2132BE71-F7F1-468D-A7D3-902DB8DF551B}" srcOrd="4" destOrd="0" parTransId="{A767356B-CE19-4BF0-AEFF-549358966D86}" sibTransId="{11520ACD-0E3C-450C-90DE-26D6645AC29A}"/>
    <dgm:cxn modelId="{FD1D98EA-843C-4B09-80EC-8E055CFE4B59}" type="presOf" srcId="{1824D94A-2306-49E1-82F9-93B096C8A4B5}" destId="{ABF6ABBD-D2B1-4A02-85CB-2049BBD28400}" srcOrd="0" destOrd="0" presId="urn:microsoft.com/office/officeart/2005/8/layout/chevron2"/>
    <dgm:cxn modelId="{F611D3DC-5D5D-48B8-9530-B416A1B2D98E}" type="presOf" srcId="{73F1A657-41F5-4D4B-9E7D-A2176089BC0F}" destId="{6F237627-B528-4F02-B3B0-0A94654E963F}" srcOrd="0" destOrd="0" presId="urn:microsoft.com/office/officeart/2005/8/layout/chevron2"/>
    <dgm:cxn modelId="{BEEB503B-F51D-4267-8EB1-C6E1D68C9A43}" srcId="{73F1A657-41F5-4D4B-9E7D-A2176089BC0F}" destId="{990C5368-4BC2-4F36-BFA2-F8E57CFD047F}" srcOrd="1" destOrd="0" parTransId="{B3A60841-63A9-462F-A3C5-EC92521A4A27}" sibTransId="{1B4D9FCE-10F4-4C57-8BC8-BA3C0CAC6048}"/>
    <dgm:cxn modelId="{1FC7CADD-37DA-4D3A-8076-DC97A5D1897C}" srcId="{1102A34C-96C5-4995-8817-3DF24BDC9B20}" destId="{4432E767-235F-4D5A-9F5B-1859B8A7095B}" srcOrd="0" destOrd="0" parTransId="{51D96708-6141-41F1-A01C-3E0111B68811}" sibTransId="{C9752C00-298E-4C64-BED0-0260DB4A7FD1}"/>
    <dgm:cxn modelId="{0530F2C1-05A8-4B5C-BA20-E6D3A16870A4}" srcId="{F1F34F55-986C-462E-9F0D-CDD473B6B7B6}" destId="{ED60D984-9B76-4607-A38D-E9F7F412CC37}" srcOrd="0" destOrd="0" parTransId="{A2BB3DC5-7585-4F0F-9BA0-E95B46F43830}" sibTransId="{ACBCA8D7-B233-48FD-98A0-FEA192C71F01}"/>
    <dgm:cxn modelId="{1883C7B1-C99D-4735-80A3-0ED9E425B6D0}" type="presOf" srcId="{ED60D984-9B76-4607-A38D-E9F7F412CC37}" destId="{80B385F6-AD76-4B7D-AF96-82912AB48DA0}" srcOrd="0" destOrd="0" presId="urn:microsoft.com/office/officeart/2005/8/layout/chevron2"/>
    <dgm:cxn modelId="{15C56782-2D55-422E-B60F-9E1DCE2C4CCA}" type="presOf" srcId="{8600B7B5-2A19-4B58-A2EB-AC9210255D93}" destId="{7D3FB539-90E2-4F74-8830-B3EBB12103AB}" srcOrd="0" destOrd="0" presId="urn:microsoft.com/office/officeart/2005/8/layout/chevron2"/>
    <dgm:cxn modelId="{24EB04B8-3AF8-4843-ADBC-D1358992D26E}" srcId="{990C5368-4BC2-4F36-BFA2-F8E57CFD047F}" destId="{D7C76440-6AD7-4199-9260-B6A1AF18C864}" srcOrd="0" destOrd="0" parTransId="{97CDFA5A-7648-464E-938B-5BF6F862005B}" sibTransId="{A516DBA3-18A8-4094-9E5A-079DF5F9AF63}"/>
    <dgm:cxn modelId="{F0A3E22F-BB54-44BF-8A31-45931320BA57}" srcId="{73F1A657-41F5-4D4B-9E7D-A2176089BC0F}" destId="{F593C5E7-1191-4C64-A056-68709FB203F7}" srcOrd="2" destOrd="0" parTransId="{6BA1F1F4-37B4-449E-A365-0F20C0B48420}" sibTransId="{5C5E02A8-2257-4C06-974D-B8379ADC3678}"/>
    <dgm:cxn modelId="{ECEC6F13-3016-409E-A0CE-4E3568A3F693}" srcId="{FB0F9EB6-AB55-4B6C-B074-E6E0416DEB92}" destId="{8600B7B5-2A19-4B58-A2EB-AC9210255D93}" srcOrd="0" destOrd="0" parTransId="{2D8D2671-EC89-4D24-B2E2-29AFA6FC6413}" sibTransId="{F762864C-253D-43BF-BFA2-821636A7159B}"/>
    <dgm:cxn modelId="{34E94245-6438-4BA5-B07D-704AC714A171}" srcId="{F593C5E7-1191-4C64-A056-68709FB203F7}" destId="{232CE399-CEEF-4817-92DD-161A5623B035}" srcOrd="0" destOrd="0" parTransId="{B6C1C95B-4BF2-4206-A1E4-5F8EDF2067EB}" sibTransId="{C1C51AD3-8EC9-43A7-BE47-9782FAD40A5D}"/>
    <dgm:cxn modelId="{DD55F55E-5621-4B94-8CE2-8FFF856E2BB8}" srcId="{59EF9645-433D-4276-8029-9913165350F5}" destId="{8E4794AB-FEA2-44E3-89C3-87C7A63B43D8}" srcOrd="0" destOrd="0" parTransId="{04F4374E-23BE-4270-A60C-4B995B0BD2A1}" sibTransId="{49146B77-0094-488A-9FB3-A014A9D139DF}"/>
    <dgm:cxn modelId="{95E0F4F6-5762-4FE0-82ED-00652B06E40F}" type="presOf" srcId="{2132BE71-F7F1-468D-A7D3-902DB8DF551B}" destId="{C1C8620E-A61C-48AF-ACDA-11AD73A676DE}" srcOrd="0" destOrd="0" presId="urn:microsoft.com/office/officeart/2005/8/layout/chevron2"/>
    <dgm:cxn modelId="{81D9343C-EDDF-4FAD-9364-CD44EE39539E}" type="presOf" srcId="{8398F582-0210-492B-B3D4-CA4215CF4301}" destId="{11284428-8AAF-429B-B16B-331E37FB46EC}" srcOrd="0" destOrd="0" presId="urn:microsoft.com/office/officeart/2005/8/layout/chevron2"/>
    <dgm:cxn modelId="{F5FCFA78-A79B-4D4E-9109-C9F7F544B7C0}" type="presOf" srcId="{990C5368-4BC2-4F36-BFA2-F8E57CFD047F}" destId="{EC3374FC-6C39-4851-BCAE-08D715F0F77D}" srcOrd="0" destOrd="0" presId="urn:microsoft.com/office/officeart/2005/8/layout/chevron2"/>
    <dgm:cxn modelId="{CF020D7F-6E8F-4BE4-9E49-001ACE6DBAB7}" type="presOf" srcId="{BD281365-C206-47B5-8207-D895920F613B}" destId="{B17D0850-8AC9-4750-82BD-5287F9B59FAC}" srcOrd="0" destOrd="0" presId="urn:microsoft.com/office/officeart/2005/8/layout/chevron2"/>
    <dgm:cxn modelId="{D8667064-9908-48C2-BBAE-FAE509FC75A8}" type="presOf" srcId="{59EF9645-433D-4276-8029-9913165350F5}" destId="{D77FEAE5-7AE0-4990-A5C2-23E43058C2A2}" srcOrd="0" destOrd="0" presId="urn:microsoft.com/office/officeart/2005/8/layout/chevron2"/>
    <dgm:cxn modelId="{8CAE9263-B422-4EC8-90CC-025EF08BEB13}" type="presOf" srcId="{1102A34C-96C5-4995-8817-3DF24BDC9B20}" destId="{4FD11562-EA22-4087-A6D7-340146F22E9A}" srcOrd="0" destOrd="0" presId="urn:microsoft.com/office/officeart/2005/8/layout/chevron2"/>
    <dgm:cxn modelId="{6B358CE6-959C-45FA-83A6-35C282E77CC3}" srcId="{73F1A657-41F5-4D4B-9E7D-A2176089BC0F}" destId="{438C2220-9BA4-4F26-8CEF-FF487CE5C507}" srcOrd="10" destOrd="0" parTransId="{555474C8-E3ED-41B5-8DFE-E838338D1416}" sibTransId="{F89FE8D6-EEA9-4BBF-AEB6-45A65BCC4040}"/>
    <dgm:cxn modelId="{A4DDE0CE-0A47-4CBF-9F03-37D61220D7A6}" srcId="{BD281365-C206-47B5-8207-D895920F613B}" destId="{E82F758E-A28F-4881-A363-3C72CA15C009}" srcOrd="0" destOrd="0" parTransId="{75FCBB2B-0D22-4320-A835-8EC9A64FAE61}" sibTransId="{FC869DE6-882D-4554-B815-48BA3F9AD8C8}"/>
    <dgm:cxn modelId="{F764BDE8-1086-4E46-9DCD-D47FE85AE88B}" type="presOf" srcId="{10987690-B211-4BAC-8436-5F79EBDE79CA}" destId="{DCCBCE80-276A-48EC-B310-10823AB7C0AE}" srcOrd="0" destOrd="0" presId="urn:microsoft.com/office/officeart/2005/8/layout/chevron2"/>
    <dgm:cxn modelId="{9B9E4E48-947A-476C-99B1-D8E1DBF69572}" srcId="{2132BE71-F7F1-468D-A7D3-902DB8DF551B}" destId="{1824D94A-2306-49E1-82F9-93B096C8A4B5}" srcOrd="0" destOrd="0" parTransId="{592A6524-506A-4562-96BA-7D28522A0EE3}" sibTransId="{36212912-12F2-4886-A0A7-D3ECEBDC6483}"/>
    <dgm:cxn modelId="{88015F38-B45F-4745-81BB-EC972911E5E0}" srcId="{34FBBCE2-31EF-4AB0-8F51-EBF7FAEE56AF}" destId="{B07560C3-7621-48C8-B299-B0E8C7A1F05F}" srcOrd="0" destOrd="0" parTransId="{EF7129F6-B8CF-443F-AD56-CB91D132D966}" sibTransId="{AAD15DAF-14FC-4A5A-A85B-371C00036795}"/>
    <dgm:cxn modelId="{B8BB89F2-E41D-46D4-8BA0-444F9E9E37F2}" type="presOf" srcId="{232CE399-CEEF-4817-92DD-161A5623B035}" destId="{FE302E87-B79B-451B-B807-F0922DDF28CD}" srcOrd="0" destOrd="0" presId="urn:microsoft.com/office/officeart/2005/8/layout/chevron2"/>
    <dgm:cxn modelId="{D81372C6-4B57-4B52-8643-DDE17FB0FB1E}" type="presOf" srcId="{F1F34F55-986C-462E-9F0D-CDD473B6B7B6}" destId="{B07C52C6-9962-4924-85DC-BCC351E74A15}" srcOrd="0" destOrd="0" presId="urn:microsoft.com/office/officeart/2005/8/layout/chevron2"/>
    <dgm:cxn modelId="{4BF334AE-C879-4B92-AE18-993ED6031ACA}" type="presOf" srcId="{4432E767-235F-4D5A-9F5B-1859B8A7095B}" destId="{6F612180-BE02-4113-8FA0-A003A0B12027}" srcOrd="0" destOrd="0" presId="urn:microsoft.com/office/officeart/2005/8/layout/chevron2"/>
    <dgm:cxn modelId="{2D589F3E-9422-422A-AE04-FCE52FDB5120}" type="presOf" srcId="{103F208F-E742-4EF8-95BA-A11DAF71DE8D}" destId="{787EA2B2-41D9-4333-BCA5-FAC49D412CC4}" srcOrd="0" destOrd="0" presId="urn:microsoft.com/office/officeart/2005/8/layout/chevron2"/>
    <dgm:cxn modelId="{1AAB25FD-07C4-49D5-9F36-B0388E403E3D}" srcId="{73F1A657-41F5-4D4B-9E7D-A2176089BC0F}" destId="{10987690-B211-4BAC-8436-5F79EBDE79CA}" srcOrd="0" destOrd="0" parTransId="{607B0692-2641-43A7-B4F9-0C91B22138C2}" sibTransId="{18042DE7-1614-4D9B-800D-9C8199D0E13A}"/>
    <dgm:cxn modelId="{E29AC33A-1D89-457A-9737-A21CFFF8D879}" type="presOf" srcId="{FF76AA94-B4B3-4C9B-A78B-A201AAA10F05}" destId="{B2CDBFE0-4AD0-4FE2-AAED-E20FD3DB9FB2}" srcOrd="0" destOrd="0" presId="urn:microsoft.com/office/officeart/2005/8/layout/chevron2"/>
    <dgm:cxn modelId="{36A86B9F-D78C-46B9-9A14-E219F103F9D2}" srcId="{73F1A657-41F5-4D4B-9E7D-A2176089BC0F}" destId="{FF76AA94-B4B3-4C9B-A78B-A201AAA10F05}" srcOrd="12" destOrd="0" parTransId="{554158D2-5860-4014-90DF-6C55CA67CAFF}" sibTransId="{8EE3256F-6820-43F2-9C67-4834064890F2}"/>
    <dgm:cxn modelId="{91A1D40D-9C67-4275-9B33-D2BB095761AC}" srcId="{73F1A657-41F5-4D4B-9E7D-A2176089BC0F}" destId="{BD281365-C206-47B5-8207-D895920F613B}" srcOrd="3" destOrd="0" parTransId="{22215872-4344-4CE0-A2E2-7C6CB9840E0C}" sibTransId="{3310641A-5D49-409B-A42A-D6C09E478C54}"/>
    <dgm:cxn modelId="{473EA2D4-BA81-447F-AA6E-E5848921B085}" type="presOf" srcId="{34FBBCE2-31EF-4AB0-8F51-EBF7FAEE56AF}" destId="{70BDDC73-62CE-403D-A466-E6FA4B49943D}" srcOrd="0" destOrd="0" presId="urn:microsoft.com/office/officeart/2005/8/layout/chevron2"/>
    <dgm:cxn modelId="{CD69ECDB-6887-4699-A0B0-0EC29369DE63}" type="presOf" srcId="{D7C76440-6AD7-4199-9260-B6A1AF18C864}" destId="{9B579086-F346-45D1-A7E7-CAF7C8E3862F}" srcOrd="0" destOrd="0" presId="urn:microsoft.com/office/officeart/2005/8/layout/chevron2"/>
    <dgm:cxn modelId="{2F8EEE40-9C06-4414-8A7E-0E27A4FB64BC}" type="presOf" srcId="{B07560C3-7621-48C8-B299-B0E8C7A1F05F}" destId="{8D7C46C7-428D-4224-8177-D797D959D0CD}" srcOrd="0" destOrd="0" presId="urn:microsoft.com/office/officeart/2005/8/layout/chevron2"/>
    <dgm:cxn modelId="{7821C480-F8CE-4926-BB0A-9029B4304203}" type="presOf" srcId="{5EC18E6F-DC82-4734-BF86-2B57B067257D}" destId="{35ADDEEF-8C4C-4420-8A3C-ECB04AE14943}" srcOrd="0" destOrd="0" presId="urn:microsoft.com/office/officeart/2005/8/layout/chevron2"/>
    <dgm:cxn modelId="{F50E2E0C-3A00-4654-96BD-FACC2CEF139D}" srcId="{73F1A657-41F5-4D4B-9E7D-A2176089BC0F}" destId="{59EF9645-433D-4276-8029-9913165350F5}" srcOrd="6" destOrd="0" parTransId="{94C664DE-E68E-47A5-A54B-8DB392DC40AC}" sibTransId="{2C310508-B020-4E5B-872F-53AC644BE1BB}"/>
    <dgm:cxn modelId="{BEC35820-754E-48A2-B8B8-809467364CB4}" srcId="{73F1A657-41F5-4D4B-9E7D-A2176089BC0F}" destId="{FB0F9EB6-AB55-4B6C-B074-E6E0416DEB92}" srcOrd="9" destOrd="0" parTransId="{34CE0756-6CF2-4BC2-83E7-FC360CA8E4A6}" sibTransId="{460C4E5D-E67B-4EAE-AA9C-31BD205CEB75}"/>
    <dgm:cxn modelId="{FCF68E76-59FA-44A7-A074-7D30BC0FAB7F}" srcId="{FF76AA94-B4B3-4C9B-A78B-A201AAA10F05}" destId="{798AEEE9-19A1-4FBD-AFDB-41AEE6753D99}" srcOrd="0" destOrd="0" parTransId="{488B2B6B-C9B0-41DF-8C71-E4A0571BC16D}" sibTransId="{A5A3385F-B131-4126-975C-173E704291BA}"/>
    <dgm:cxn modelId="{CFE2DA1D-1C8D-4AB9-A60A-599C9CE63F32}" type="presOf" srcId="{8E4794AB-FEA2-44E3-89C3-87C7A63B43D8}" destId="{283042C3-3BF0-4E1E-BC98-0373EE44B16E}" srcOrd="0" destOrd="0" presId="urn:microsoft.com/office/officeart/2005/8/layout/chevron2"/>
    <dgm:cxn modelId="{EEF18B07-2F7F-4979-A81C-B36541732159}" srcId="{73F1A657-41F5-4D4B-9E7D-A2176089BC0F}" destId="{F1F34F55-986C-462E-9F0D-CDD473B6B7B6}" srcOrd="5" destOrd="0" parTransId="{440BD903-3869-4EF7-9940-66320537C60F}" sibTransId="{5557FB19-B62E-4F8A-9024-12A836EA6255}"/>
    <dgm:cxn modelId="{C1FECD3B-2A63-4319-998C-1C9A578086D6}" type="presOf" srcId="{FB0F9EB6-AB55-4B6C-B074-E6E0416DEB92}" destId="{A424D087-8886-4B8F-82BB-9B4DD39D1F16}" srcOrd="0" destOrd="0" presId="urn:microsoft.com/office/officeart/2005/8/layout/chevron2"/>
    <dgm:cxn modelId="{81F08BFC-3D98-4493-A203-31871553915C}" srcId="{438C2220-9BA4-4F26-8CEF-FF487CE5C507}" destId="{5EC18E6F-DC82-4734-BF86-2B57B067257D}" srcOrd="0" destOrd="0" parTransId="{F8F37968-3B53-4799-8D8B-1331606E6B57}" sibTransId="{11A4B73C-29BB-4DCC-805F-EBB1238B774F}"/>
    <dgm:cxn modelId="{D3AA078C-9BCF-47D3-8CF8-245E455AB7C5}" type="presOf" srcId="{E82F758E-A28F-4881-A363-3C72CA15C009}" destId="{DE8818BE-F3E7-4BEB-B198-123F308D821B}" srcOrd="0" destOrd="0" presId="urn:microsoft.com/office/officeart/2005/8/layout/chevron2"/>
    <dgm:cxn modelId="{1D59809A-2D85-4605-B768-CCA786A7E098}" type="presOf" srcId="{F593C5E7-1191-4C64-A056-68709FB203F7}" destId="{23644B8D-965A-428E-8505-E2CE1224D88B}" srcOrd="0" destOrd="0" presId="urn:microsoft.com/office/officeart/2005/8/layout/chevron2"/>
    <dgm:cxn modelId="{547BB2F2-FCD5-41F0-8C1D-E6A82E503270}" srcId="{73F1A657-41F5-4D4B-9E7D-A2176089BC0F}" destId="{103F208F-E742-4EF8-95BA-A11DAF71DE8D}" srcOrd="8" destOrd="0" parTransId="{6BFC587B-1580-4589-86BB-6529F51D45BE}" sibTransId="{7D67B643-6234-476A-B58F-843C4135C077}"/>
    <dgm:cxn modelId="{D796EEF0-7064-428B-9222-FC40FF6356CC}" srcId="{73F1A657-41F5-4D4B-9E7D-A2176089BC0F}" destId="{34FBBCE2-31EF-4AB0-8F51-EBF7FAEE56AF}" srcOrd="11" destOrd="0" parTransId="{4F9AC1A8-EE92-44D3-B3EA-77A8F2E68F0E}" sibTransId="{2BD3C3D0-0ABA-4BA5-B5BD-3EBC099D03C6}"/>
    <dgm:cxn modelId="{98C4DBD9-5D69-456C-819B-E1092F9D282C}" type="presOf" srcId="{798AEEE9-19A1-4FBD-AFDB-41AEE6753D99}" destId="{8C75EA05-7E99-44C5-B412-D744B031D046}" srcOrd="0" destOrd="0" presId="urn:microsoft.com/office/officeart/2005/8/layout/chevron2"/>
    <dgm:cxn modelId="{34D92F08-FEA1-408F-8667-69BDAD406B3C}" srcId="{10987690-B211-4BAC-8436-5F79EBDE79CA}" destId="{B8D1C9FF-1BC8-40FF-A0BA-71F8D0D6B8F3}" srcOrd="0" destOrd="0" parTransId="{1B63E5CD-DD8D-4CCC-96DC-75BC1C251E1C}" sibTransId="{F69B5622-39E1-43D9-90A6-BE9710A357FB}"/>
    <dgm:cxn modelId="{5008A484-EE2E-4E95-98CF-0EF1E66B6E87}" type="presOf" srcId="{B8D1C9FF-1BC8-40FF-A0BA-71F8D0D6B8F3}" destId="{F55009F3-932C-43D6-8246-5D5ACCD33964}" srcOrd="0" destOrd="0" presId="urn:microsoft.com/office/officeart/2005/8/layout/chevron2"/>
    <dgm:cxn modelId="{379DCDA7-09BC-433E-BE3A-E6540A7087A7}" srcId="{73F1A657-41F5-4D4B-9E7D-A2176089BC0F}" destId="{1102A34C-96C5-4995-8817-3DF24BDC9B20}" srcOrd="7" destOrd="0" parTransId="{C920F50C-9CD3-49A7-9833-025AE8FD6AAC}" sibTransId="{38CD71BB-DE7C-4E3F-8E45-49611B5F3CD8}"/>
    <dgm:cxn modelId="{3876A78B-074A-48CB-A188-4B65587BCF90}" srcId="{103F208F-E742-4EF8-95BA-A11DAF71DE8D}" destId="{8398F582-0210-492B-B3D4-CA4215CF4301}" srcOrd="0" destOrd="0" parTransId="{E7A593B5-5763-482A-B3A4-93E75C546CAB}" sibTransId="{A7F4CC21-D68F-4C0E-AA8D-0810877308E6}"/>
    <dgm:cxn modelId="{00E7A95C-FD26-4C4A-8CAE-24D1C3BE15DB}" type="presParOf" srcId="{6F237627-B528-4F02-B3B0-0A94654E963F}" destId="{D14C7ABF-FF06-40E2-83A7-E70981999FF9}" srcOrd="0" destOrd="0" presId="urn:microsoft.com/office/officeart/2005/8/layout/chevron2"/>
    <dgm:cxn modelId="{99E1E8B3-47C8-45F9-91C3-1DC97FA8FD15}" type="presParOf" srcId="{D14C7ABF-FF06-40E2-83A7-E70981999FF9}" destId="{DCCBCE80-276A-48EC-B310-10823AB7C0AE}" srcOrd="0" destOrd="0" presId="urn:microsoft.com/office/officeart/2005/8/layout/chevron2"/>
    <dgm:cxn modelId="{359912B1-3D76-4B81-BB97-F346D35DAAAC}" type="presParOf" srcId="{D14C7ABF-FF06-40E2-83A7-E70981999FF9}" destId="{F55009F3-932C-43D6-8246-5D5ACCD33964}" srcOrd="1" destOrd="0" presId="urn:microsoft.com/office/officeart/2005/8/layout/chevron2"/>
    <dgm:cxn modelId="{DF987BBC-0E8E-4E99-A67A-851052AB009D}" type="presParOf" srcId="{6F237627-B528-4F02-B3B0-0A94654E963F}" destId="{62B35EBF-1F78-41C7-844F-CE95051DF3C9}" srcOrd="1" destOrd="0" presId="urn:microsoft.com/office/officeart/2005/8/layout/chevron2"/>
    <dgm:cxn modelId="{D3538F2A-E4F6-4CB4-9A6E-916E27134F8A}" type="presParOf" srcId="{6F237627-B528-4F02-B3B0-0A94654E963F}" destId="{A278FE34-82E6-4BB6-BEFE-361A6ED3F9B7}" srcOrd="2" destOrd="0" presId="urn:microsoft.com/office/officeart/2005/8/layout/chevron2"/>
    <dgm:cxn modelId="{FE46E220-211E-4E0E-BB2A-35FBB590955C}" type="presParOf" srcId="{A278FE34-82E6-4BB6-BEFE-361A6ED3F9B7}" destId="{EC3374FC-6C39-4851-BCAE-08D715F0F77D}" srcOrd="0" destOrd="0" presId="urn:microsoft.com/office/officeart/2005/8/layout/chevron2"/>
    <dgm:cxn modelId="{6650A083-B361-4B50-ADDA-426ED92791A2}" type="presParOf" srcId="{A278FE34-82E6-4BB6-BEFE-361A6ED3F9B7}" destId="{9B579086-F346-45D1-A7E7-CAF7C8E3862F}" srcOrd="1" destOrd="0" presId="urn:microsoft.com/office/officeart/2005/8/layout/chevron2"/>
    <dgm:cxn modelId="{BA3F94F9-5C11-4826-9A01-A47D451237C9}" type="presParOf" srcId="{6F237627-B528-4F02-B3B0-0A94654E963F}" destId="{5B57D86D-A2C3-4943-8A4F-CE418F88B262}" srcOrd="3" destOrd="0" presId="urn:microsoft.com/office/officeart/2005/8/layout/chevron2"/>
    <dgm:cxn modelId="{A743999F-BAF9-444A-8D67-7ED51A98EFA0}" type="presParOf" srcId="{6F237627-B528-4F02-B3B0-0A94654E963F}" destId="{96A74A33-E0B7-4997-AF23-5BE6243F7FF1}" srcOrd="4" destOrd="0" presId="urn:microsoft.com/office/officeart/2005/8/layout/chevron2"/>
    <dgm:cxn modelId="{74B33B33-5671-45F1-9531-0EAB54647075}" type="presParOf" srcId="{96A74A33-E0B7-4997-AF23-5BE6243F7FF1}" destId="{23644B8D-965A-428E-8505-E2CE1224D88B}" srcOrd="0" destOrd="0" presId="urn:microsoft.com/office/officeart/2005/8/layout/chevron2"/>
    <dgm:cxn modelId="{CC001A97-34AE-47FA-93B4-74ED4FE20DEF}" type="presParOf" srcId="{96A74A33-E0B7-4997-AF23-5BE6243F7FF1}" destId="{FE302E87-B79B-451B-B807-F0922DDF28CD}" srcOrd="1" destOrd="0" presId="urn:microsoft.com/office/officeart/2005/8/layout/chevron2"/>
    <dgm:cxn modelId="{62565A09-FAA7-4EFA-A368-97B7C4696248}" type="presParOf" srcId="{6F237627-B528-4F02-B3B0-0A94654E963F}" destId="{DB931974-49EF-4055-85F0-5B3C8ACB3EF8}" srcOrd="5" destOrd="0" presId="urn:microsoft.com/office/officeart/2005/8/layout/chevron2"/>
    <dgm:cxn modelId="{51B121CC-E171-4F60-A58C-E74A989DBD47}" type="presParOf" srcId="{6F237627-B528-4F02-B3B0-0A94654E963F}" destId="{A5674D5B-F31C-447E-AFFB-FA3C09BF1822}" srcOrd="6" destOrd="0" presId="urn:microsoft.com/office/officeart/2005/8/layout/chevron2"/>
    <dgm:cxn modelId="{F72208C0-0607-45A9-9F6F-CFDDB2105A5F}" type="presParOf" srcId="{A5674D5B-F31C-447E-AFFB-FA3C09BF1822}" destId="{B17D0850-8AC9-4750-82BD-5287F9B59FAC}" srcOrd="0" destOrd="0" presId="urn:microsoft.com/office/officeart/2005/8/layout/chevron2"/>
    <dgm:cxn modelId="{C28AF346-E226-4D74-8557-6369B674F387}" type="presParOf" srcId="{A5674D5B-F31C-447E-AFFB-FA3C09BF1822}" destId="{DE8818BE-F3E7-4BEB-B198-123F308D821B}" srcOrd="1" destOrd="0" presId="urn:microsoft.com/office/officeart/2005/8/layout/chevron2"/>
    <dgm:cxn modelId="{D156BF8C-0640-4D1E-9D4B-FC6E56C4CF48}" type="presParOf" srcId="{6F237627-B528-4F02-B3B0-0A94654E963F}" destId="{D806DD84-1A85-41AB-840B-1D3893D7F76D}" srcOrd="7" destOrd="0" presId="urn:microsoft.com/office/officeart/2005/8/layout/chevron2"/>
    <dgm:cxn modelId="{BE50CE76-B6C5-4264-903E-7A460F5BE596}" type="presParOf" srcId="{6F237627-B528-4F02-B3B0-0A94654E963F}" destId="{91550094-AC7B-445A-B78E-63A8B82F7F00}" srcOrd="8" destOrd="0" presId="urn:microsoft.com/office/officeart/2005/8/layout/chevron2"/>
    <dgm:cxn modelId="{A126BAFE-D96E-4AEA-875E-A94A7703D170}" type="presParOf" srcId="{91550094-AC7B-445A-B78E-63A8B82F7F00}" destId="{C1C8620E-A61C-48AF-ACDA-11AD73A676DE}" srcOrd="0" destOrd="0" presId="urn:microsoft.com/office/officeart/2005/8/layout/chevron2"/>
    <dgm:cxn modelId="{8BAE6177-76DE-4BDE-852D-8BB807AAC477}" type="presParOf" srcId="{91550094-AC7B-445A-B78E-63A8B82F7F00}" destId="{ABF6ABBD-D2B1-4A02-85CB-2049BBD28400}" srcOrd="1" destOrd="0" presId="urn:microsoft.com/office/officeart/2005/8/layout/chevron2"/>
    <dgm:cxn modelId="{4F592E53-B8F7-4405-B595-8B317B1FF07C}" type="presParOf" srcId="{6F237627-B528-4F02-B3B0-0A94654E963F}" destId="{233B8C25-ACFC-493B-A2ED-26E5009039E1}" srcOrd="9" destOrd="0" presId="urn:microsoft.com/office/officeart/2005/8/layout/chevron2"/>
    <dgm:cxn modelId="{A7F98817-A0F1-4408-AD7C-40B98FE6AA8E}" type="presParOf" srcId="{6F237627-B528-4F02-B3B0-0A94654E963F}" destId="{35E9F05C-7825-4E23-8312-181CCC7CF4D2}" srcOrd="10" destOrd="0" presId="urn:microsoft.com/office/officeart/2005/8/layout/chevron2"/>
    <dgm:cxn modelId="{6FFA96C9-DBD8-4CCF-B490-CB5F92F19E6D}" type="presParOf" srcId="{35E9F05C-7825-4E23-8312-181CCC7CF4D2}" destId="{B07C52C6-9962-4924-85DC-BCC351E74A15}" srcOrd="0" destOrd="0" presId="urn:microsoft.com/office/officeart/2005/8/layout/chevron2"/>
    <dgm:cxn modelId="{15A93C9F-697E-4677-AEA6-F0410F4B41F7}" type="presParOf" srcId="{35E9F05C-7825-4E23-8312-181CCC7CF4D2}" destId="{80B385F6-AD76-4B7D-AF96-82912AB48DA0}" srcOrd="1" destOrd="0" presId="urn:microsoft.com/office/officeart/2005/8/layout/chevron2"/>
    <dgm:cxn modelId="{7597B15B-7F41-4271-B4EE-77010C5B9539}" type="presParOf" srcId="{6F237627-B528-4F02-B3B0-0A94654E963F}" destId="{B670387F-E286-496B-8B9C-F2A846237F15}" srcOrd="11" destOrd="0" presId="urn:microsoft.com/office/officeart/2005/8/layout/chevron2"/>
    <dgm:cxn modelId="{3F56DDCF-6844-45A8-8E84-ABCE25657441}" type="presParOf" srcId="{6F237627-B528-4F02-B3B0-0A94654E963F}" destId="{9F51B920-8C4E-4E1E-9605-8358E2EB18A5}" srcOrd="12" destOrd="0" presId="urn:microsoft.com/office/officeart/2005/8/layout/chevron2"/>
    <dgm:cxn modelId="{C8CC8014-9C0F-49AD-91DE-C4F2511FD049}" type="presParOf" srcId="{9F51B920-8C4E-4E1E-9605-8358E2EB18A5}" destId="{D77FEAE5-7AE0-4990-A5C2-23E43058C2A2}" srcOrd="0" destOrd="0" presId="urn:microsoft.com/office/officeart/2005/8/layout/chevron2"/>
    <dgm:cxn modelId="{51C0F0C3-A9B5-4C99-830B-BFAE9D41A73F}" type="presParOf" srcId="{9F51B920-8C4E-4E1E-9605-8358E2EB18A5}" destId="{283042C3-3BF0-4E1E-BC98-0373EE44B16E}" srcOrd="1" destOrd="0" presId="urn:microsoft.com/office/officeart/2005/8/layout/chevron2"/>
    <dgm:cxn modelId="{DFFC2C17-523B-466D-AD64-7B68BEF3E564}" type="presParOf" srcId="{6F237627-B528-4F02-B3B0-0A94654E963F}" destId="{18D3C4E2-8AD2-4E86-8B2B-7E56E9330A22}" srcOrd="13" destOrd="0" presId="urn:microsoft.com/office/officeart/2005/8/layout/chevron2"/>
    <dgm:cxn modelId="{C3303BCB-3407-42FB-870A-C69A0C072E4D}" type="presParOf" srcId="{6F237627-B528-4F02-B3B0-0A94654E963F}" destId="{B13A0E9A-BA01-4DC2-947C-59FA4E75B093}" srcOrd="14" destOrd="0" presId="urn:microsoft.com/office/officeart/2005/8/layout/chevron2"/>
    <dgm:cxn modelId="{623E58A8-EA3E-491F-8C67-D7624035B395}" type="presParOf" srcId="{B13A0E9A-BA01-4DC2-947C-59FA4E75B093}" destId="{4FD11562-EA22-4087-A6D7-340146F22E9A}" srcOrd="0" destOrd="0" presId="urn:microsoft.com/office/officeart/2005/8/layout/chevron2"/>
    <dgm:cxn modelId="{178E1AE9-031D-4621-8ED3-EE084A682FA6}" type="presParOf" srcId="{B13A0E9A-BA01-4DC2-947C-59FA4E75B093}" destId="{6F612180-BE02-4113-8FA0-A003A0B12027}" srcOrd="1" destOrd="0" presId="urn:microsoft.com/office/officeart/2005/8/layout/chevron2"/>
    <dgm:cxn modelId="{C31AACCF-A755-42B4-A40A-29332D24E246}" type="presParOf" srcId="{6F237627-B528-4F02-B3B0-0A94654E963F}" destId="{0D4215C5-BB1F-49F8-9CB7-2DE2F82294F1}" srcOrd="15" destOrd="0" presId="urn:microsoft.com/office/officeart/2005/8/layout/chevron2"/>
    <dgm:cxn modelId="{CCDD722B-3100-4B9E-8294-C7DB098AE40C}" type="presParOf" srcId="{6F237627-B528-4F02-B3B0-0A94654E963F}" destId="{505AAE79-A955-47B8-844F-5A0D683EEF63}" srcOrd="16" destOrd="0" presId="urn:microsoft.com/office/officeart/2005/8/layout/chevron2"/>
    <dgm:cxn modelId="{9BCCB364-CCB4-4693-A77E-FDE77DF6876B}" type="presParOf" srcId="{505AAE79-A955-47B8-844F-5A0D683EEF63}" destId="{787EA2B2-41D9-4333-BCA5-FAC49D412CC4}" srcOrd="0" destOrd="0" presId="urn:microsoft.com/office/officeart/2005/8/layout/chevron2"/>
    <dgm:cxn modelId="{F539B682-0FF0-44D6-AD03-08F6B52C1534}" type="presParOf" srcId="{505AAE79-A955-47B8-844F-5A0D683EEF63}" destId="{11284428-8AAF-429B-B16B-331E37FB46EC}" srcOrd="1" destOrd="0" presId="urn:microsoft.com/office/officeart/2005/8/layout/chevron2"/>
    <dgm:cxn modelId="{6205142C-9793-4FE1-9A0F-925D49762D37}" type="presParOf" srcId="{6F237627-B528-4F02-B3B0-0A94654E963F}" destId="{377C3116-62C5-4E9D-9A1B-ADDF0532DAB2}" srcOrd="17" destOrd="0" presId="urn:microsoft.com/office/officeart/2005/8/layout/chevron2"/>
    <dgm:cxn modelId="{0EE20CD0-3C14-4B78-9DDF-AF849460E1B6}" type="presParOf" srcId="{6F237627-B528-4F02-B3B0-0A94654E963F}" destId="{086551E2-47EB-4965-BB86-AAF406043126}" srcOrd="18" destOrd="0" presId="urn:microsoft.com/office/officeart/2005/8/layout/chevron2"/>
    <dgm:cxn modelId="{399C95FE-C192-4ACA-A52F-1A3291A49DFA}" type="presParOf" srcId="{086551E2-47EB-4965-BB86-AAF406043126}" destId="{A424D087-8886-4B8F-82BB-9B4DD39D1F16}" srcOrd="0" destOrd="0" presId="urn:microsoft.com/office/officeart/2005/8/layout/chevron2"/>
    <dgm:cxn modelId="{13CC810C-A8BB-4F86-8C36-5E6365EDBF39}" type="presParOf" srcId="{086551E2-47EB-4965-BB86-AAF406043126}" destId="{7D3FB539-90E2-4F74-8830-B3EBB12103AB}" srcOrd="1" destOrd="0" presId="urn:microsoft.com/office/officeart/2005/8/layout/chevron2"/>
    <dgm:cxn modelId="{244D5B8C-5685-4316-A76F-E1FBE801608D}" type="presParOf" srcId="{6F237627-B528-4F02-B3B0-0A94654E963F}" destId="{9D145FA5-FCA9-4EF8-8EE5-DBF3F332E7F5}" srcOrd="19" destOrd="0" presId="urn:microsoft.com/office/officeart/2005/8/layout/chevron2"/>
    <dgm:cxn modelId="{C14EB644-F8CD-4A05-94ED-161C132818F1}" type="presParOf" srcId="{6F237627-B528-4F02-B3B0-0A94654E963F}" destId="{2745598B-E38F-49DB-82F9-9CABDB019D91}" srcOrd="20" destOrd="0" presId="urn:microsoft.com/office/officeart/2005/8/layout/chevron2"/>
    <dgm:cxn modelId="{DFA07CE9-88D7-4E46-8251-FA910355A671}" type="presParOf" srcId="{2745598B-E38F-49DB-82F9-9CABDB019D91}" destId="{1EE7C839-9509-4BEB-8535-EE6671D86C00}" srcOrd="0" destOrd="0" presId="urn:microsoft.com/office/officeart/2005/8/layout/chevron2"/>
    <dgm:cxn modelId="{8F548E8F-F048-468E-B199-13883541B62F}" type="presParOf" srcId="{2745598B-E38F-49DB-82F9-9CABDB019D91}" destId="{35ADDEEF-8C4C-4420-8A3C-ECB04AE14943}" srcOrd="1" destOrd="0" presId="urn:microsoft.com/office/officeart/2005/8/layout/chevron2"/>
    <dgm:cxn modelId="{0AB8448F-E0BA-4291-AE6C-F92E7846A1CE}" type="presParOf" srcId="{6F237627-B528-4F02-B3B0-0A94654E963F}" destId="{5E176012-9C7C-4779-AFF6-5B59454B673C}" srcOrd="21" destOrd="0" presId="urn:microsoft.com/office/officeart/2005/8/layout/chevron2"/>
    <dgm:cxn modelId="{DE97D6CF-5C2D-4A27-B7F7-A83E7493B96E}" type="presParOf" srcId="{6F237627-B528-4F02-B3B0-0A94654E963F}" destId="{AE1654A8-2B1D-406B-939A-7D88183A7FE4}" srcOrd="22" destOrd="0" presId="urn:microsoft.com/office/officeart/2005/8/layout/chevron2"/>
    <dgm:cxn modelId="{21785180-AAB3-42B3-87FB-6ABE35FCB81B}" type="presParOf" srcId="{AE1654A8-2B1D-406B-939A-7D88183A7FE4}" destId="{70BDDC73-62CE-403D-A466-E6FA4B49943D}" srcOrd="0" destOrd="0" presId="urn:microsoft.com/office/officeart/2005/8/layout/chevron2"/>
    <dgm:cxn modelId="{5B2BD9B9-07A6-42D2-ACD9-85DA4C603EAB}" type="presParOf" srcId="{AE1654A8-2B1D-406B-939A-7D88183A7FE4}" destId="{8D7C46C7-428D-4224-8177-D797D959D0CD}" srcOrd="1" destOrd="0" presId="urn:microsoft.com/office/officeart/2005/8/layout/chevron2"/>
    <dgm:cxn modelId="{E048051A-9F07-46A7-AFB6-41140C724AD3}" type="presParOf" srcId="{6F237627-B528-4F02-B3B0-0A94654E963F}" destId="{CE8F855B-0188-4569-A937-8621FB69D506}" srcOrd="23" destOrd="0" presId="urn:microsoft.com/office/officeart/2005/8/layout/chevron2"/>
    <dgm:cxn modelId="{B3706261-28BF-4633-B9F7-611A05A831B6}" type="presParOf" srcId="{6F237627-B528-4F02-B3B0-0A94654E963F}" destId="{0357E984-98C6-4D5A-8DBD-11A557C10B24}" srcOrd="24" destOrd="0" presId="urn:microsoft.com/office/officeart/2005/8/layout/chevron2"/>
    <dgm:cxn modelId="{CCB4536F-1DAD-4695-AE55-6C39DC8A718A}" type="presParOf" srcId="{0357E984-98C6-4D5A-8DBD-11A557C10B24}" destId="{B2CDBFE0-4AD0-4FE2-AAED-E20FD3DB9FB2}" srcOrd="0" destOrd="0" presId="urn:microsoft.com/office/officeart/2005/8/layout/chevron2"/>
    <dgm:cxn modelId="{DDEEE046-0213-4736-8C07-10F88C7AC17F}" type="presParOf" srcId="{0357E984-98C6-4D5A-8DBD-11A557C10B24}" destId="{8C75EA05-7E99-44C5-B412-D744B031D046}" srcOrd="1" destOrd="0" presId="urn:microsoft.com/office/officeart/2005/8/layout/chevron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32C6-441B-4238-98AC-6A2CECC275BC}" type="datetimeFigureOut">
              <a:rPr lang="ru-RU" smtClean="0"/>
              <a:pPr/>
              <a:t>12.05.2014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975F0-8DA1-4ACF-9180-5274AB0C08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32C6-441B-4238-98AC-6A2CECC275BC}" type="datetimeFigureOut">
              <a:rPr lang="ru-RU" smtClean="0"/>
              <a:pPr/>
              <a:t>12.05.2014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975F0-8DA1-4ACF-9180-5274AB0C08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32C6-441B-4238-98AC-6A2CECC275BC}" type="datetimeFigureOut">
              <a:rPr lang="ru-RU" smtClean="0"/>
              <a:pPr/>
              <a:t>12.05.2014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975F0-8DA1-4ACF-9180-5274AB0C08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32C6-441B-4238-98AC-6A2CECC275BC}" type="datetimeFigureOut">
              <a:rPr lang="ru-RU" smtClean="0"/>
              <a:pPr/>
              <a:t>12.05.2014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975F0-8DA1-4ACF-9180-5274AB0C08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32C6-441B-4238-98AC-6A2CECC275BC}" type="datetimeFigureOut">
              <a:rPr lang="ru-RU" smtClean="0"/>
              <a:pPr/>
              <a:t>12.05.2014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975F0-8DA1-4ACF-9180-5274AB0C08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32C6-441B-4238-98AC-6A2CECC275BC}" type="datetimeFigureOut">
              <a:rPr lang="ru-RU" smtClean="0"/>
              <a:pPr/>
              <a:t>12.05.2014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975F0-8DA1-4ACF-9180-5274AB0C08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32C6-441B-4238-98AC-6A2CECC275BC}" type="datetimeFigureOut">
              <a:rPr lang="ru-RU" smtClean="0"/>
              <a:pPr/>
              <a:t>12.05.2014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975F0-8DA1-4ACF-9180-5274AB0C08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32C6-441B-4238-98AC-6A2CECC275BC}" type="datetimeFigureOut">
              <a:rPr lang="ru-RU" smtClean="0"/>
              <a:pPr/>
              <a:t>12.05.2014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975F0-8DA1-4ACF-9180-5274AB0C08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32C6-441B-4238-98AC-6A2CECC275BC}" type="datetimeFigureOut">
              <a:rPr lang="ru-RU" smtClean="0"/>
              <a:pPr/>
              <a:t>12.05.2014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975F0-8DA1-4ACF-9180-5274AB0C08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32C6-441B-4238-98AC-6A2CECC275BC}" type="datetimeFigureOut">
              <a:rPr lang="ru-RU" smtClean="0"/>
              <a:pPr/>
              <a:t>12.05.2014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975F0-8DA1-4ACF-9180-5274AB0C08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32C6-441B-4238-98AC-6A2CECC275BC}" type="datetimeFigureOut">
              <a:rPr lang="ru-RU" smtClean="0"/>
              <a:pPr/>
              <a:t>12.05.2014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975F0-8DA1-4ACF-9180-5274AB0C08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E32C6-441B-4238-98AC-6A2CECC275BC}" type="datetimeFigureOut">
              <a:rPr lang="ru-RU" smtClean="0"/>
              <a:pPr/>
              <a:t>12.05.2014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975F0-8DA1-4ACF-9180-5274AB0C08C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4414" y="500043"/>
            <a:ext cx="7286676" cy="1285883"/>
          </a:xfrm>
        </p:spPr>
        <p:txBody>
          <a:bodyPr>
            <a:normAutofit fontScale="90000"/>
          </a:bodyPr>
          <a:lstStyle/>
          <a:p>
            <a:r>
              <a:rPr lang="uk-UA" sz="4800" b="1" dirty="0" smtClean="0">
                <a:solidFill>
                  <a:srgbClr val="002060"/>
                </a:solidFill>
                <a:latin typeface="Cambria" pitchFamily="18" charset="0"/>
              </a:rPr>
              <a:t>Моніторинг досягнень дітей дошкільного віку</a:t>
            </a:r>
            <a:endParaRPr lang="ru-RU" sz="4800" b="1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215206" y="6429396"/>
            <a:ext cx="1928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400" b="1" dirty="0" smtClean="0">
                <a:solidFill>
                  <a:srgbClr val="002060"/>
                </a:solidFill>
              </a:rPr>
              <a:t>Семенюк Р.Ф.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0100" y="1928802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C00000"/>
                </a:solidFill>
                <a:latin typeface="Comic Sans MS" pitchFamily="66" charset="0"/>
              </a:rPr>
              <a:t>Методичні знахідки для вихователів ДНЗ</a:t>
            </a:r>
            <a:endParaRPr lang="ru-RU" sz="24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4" name="Picture 2" descr="E:\Фотографії\Храпко. Грухаль. Сенюк Черевко\DSC_01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786190"/>
            <a:ext cx="4168580" cy="2768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E:\Фотографії\Тимошок Л.Д і діти\02.jpg"/>
          <p:cNvPicPr>
            <a:picLocks noChangeAspect="1" noChangeArrowheads="1"/>
          </p:cNvPicPr>
          <p:nvPr/>
        </p:nvPicPr>
        <p:blipFill>
          <a:blip r:embed="rId3" cstate="print"/>
          <a:srcRect l="2612" t="1945" r="2060" b="4710"/>
          <a:stretch>
            <a:fillRect/>
          </a:stretch>
        </p:blipFill>
        <p:spPr bwMode="auto">
          <a:xfrm>
            <a:off x="4732736" y="3500438"/>
            <a:ext cx="3911230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357167"/>
            <a:ext cx="8429684" cy="2571768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 marL="177800" indent="-177800" algn="just"/>
            <a:r>
              <a:rPr lang="uk-UA" sz="2900" b="1" i="1" dirty="0" smtClean="0">
                <a:solidFill>
                  <a:srgbClr val="C00000"/>
                </a:solidFill>
              </a:rPr>
              <a:t>Змістом</a:t>
            </a:r>
            <a:r>
              <a:rPr lang="uk-UA" sz="2900" b="1" dirty="0" smtClean="0">
                <a:solidFill>
                  <a:srgbClr val="C00000"/>
                </a:solidFill>
              </a:rPr>
              <a:t> </a:t>
            </a:r>
            <a:r>
              <a:rPr lang="uk-UA" sz="2900" b="1" i="1" dirty="0" smtClean="0">
                <a:solidFill>
                  <a:srgbClr val="C00000"/>
                </a:solidFill>
              </a:rPr>
              <a:t>педагогічної діагностики </a:t>
            </a:r>
            <a:r>
              <a:rPr lang="uk-UA" sz="2900" dirty="0" smtClean="0"/>
              <a:t>є фіксування результатів розвитку, навчання та виховання дітей за певний проміжок часу (місяць, квартал, півріччя, навчальний рік). </a:t>
            </a:r>
          </a:p>
          <a:p>
            <a:pPr marL="177800" indent="-177800" algn="just"/>
            <a:r>
              <a:rPr lang="uk-UA" sz="2900" b="1" i="1" dirty="0" smtClean="0">
                <a:solidFill>
                  <a:srgbClr val="C00000"/>
                </a:solidFill>
              </a:rPr>
              <a:t>Учасниками педагогічної діагностики</a:t>
            </a:r>
            <a:r>
              <a:rPr lang="uk-UA" sz="2900" b="1" dirty="0" smtClean="0">
                <a:solidFill>
                  <a:srgbClr val="C00000"/>
                </a:solidFill>
              </a:rPr>
              <a:t> </a:t>
            </a:r>
            <a:r>
              <a:rPr lang="uk-UA" sz="2900" dirty="0" smtClean="0"/>
              <a:t>в ДНЗ є діти всіх вікових груп. </a:t>
            </a:r>
            <a:endParaRPr lang="ru-RU" sz="2900" dirty="0" smtClean="0"/>
          </a:p>
          <a:p>
            <a:endParaRPr lang="ru-RU" dirty="0"/>
          </a:p>
        </p:txBody>
      </p:sp>
      <p:pic>
        <p:nvPicPr>
          <p:cNvPr id="1026" name="Рисунок 11" descr="C:\Documents and Settings\Администратор\Рабочий стол\Фото Сенюк Н.Г\100_2145.JPG"/>
          <p:cNvPicPr>
            <a:picLocks noChangeArrowheads="1"/>
          </p:cNvPicPr>
          <p:nvPr/>
        </p:nvPicPr>
        <p:blipFill>
          <a:blip r:embed="rId3">
            <a:lum bright="-10000"/>
          </a:blip>
          <a:srcRect/>
          <a:stretch>
            <a:fillRect/>
          </a:stretch>
        </p:blipFill>
        <p:spPr bwMode="auto">
          <a:xfrm>
            <a:off x="214282" y="3357562"/>
            <a:ext cx="4286280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E:\Фотографії\Творчий звіт Черевко Фото Момоток\інтернет\DSC_0029.jpg"/>
          <p:cNvPicPr/>
          <p:nvPr/>
        </p:nvPicPr>
        <p:blipFill>
          <a:blip r:embed="rId4"/>
          <a:srcRect r="10000"/>
          <a:stretch>
            <a:fillRect/>
          </a:stretch>
        </p:blipFill>
        <p:spPr bwMode="auto">
          <a:xfrm>
            <a:off x="4572000" y="3500438"/>
            <a:ext cx="4143404" cy="2928958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Види педагогічної діагностики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28596" y="1600200"/>
            <a:ext cx="4286280" cy="4900634"/>
          </a:xfrm>
          <a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lum bright="27000"/>
            </a:blip>
            <a:tile tx="0" ty="0" sx="100000" sy="100000" flip="none" algn="tl"/>
          </a:blipFill>
          <a:ln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273050" lvl="0" indent="-273050" algn="just">
              <a:buFont typeface="Wingdings" pitchFamily="2" charset="2"/>
              <a:buChar char="Ø"/>
            </a:pPr>
            <a:r>
              <a:rPr lang="ru-RU" sz="2100" b="1" i="1" dirty="0" err="1" smtClean="0">
                <a:latin typeface="Times New Roman" pitchFamily="18" charset="0"/>
                <a:cs typeface="Times New Roman" pitchFamily="18" charset="0"/>
              </a:rPr>
              <a:t>Початкова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sz="2100" dirty="0" smtClean="0">
                <a:latin typeface="Times New Roman" pitchFamily="18" charset="0"/>
                <a:cs typeface="Times New Roman" pitchFamily="18" charset="0"/>
              </a:rPr>
              <a:t>на початку </a:t>
            </a:r>
            <a:r>
              <a:rPr lang="uk-UA" sz="2100" dirty="0" err="1" smtClean="0">
                <a:latin typeface="Times New Roman" pitchFamily="18" charset="0"/>
                <a:cs typeface="Times New Roman" pitchFamily="18" charset="0"/>
              </a:rPr>
              <a:t>навчаль-ного</a:t>
            </a:r>
            <a:r>
              <a:rPr lang="uk-UA" sz="2100" dirty="0" smtClean="0">
                <a:latin typeface="Times New Roman" pitchFamily="18" charset="0"/>
                <a:cs typeface="Times New Roman" pitchFamily="18" charset="0"/>
              </a:rPr>
              <a:t> року з метою визначення стартових можливостей </a:t>
            </a:r>
            <a:r>
              <a:rPr lang="uk-UA" sz="2100" dirty="0" err="1" smtClean="0">
                <a:latin typeface="Times New Roman" pitchFamily="18" charset="0"/>
                <a:cs typeface="Times New Roman" pitchFamily="18" charset="0"/>
              </a:rPr>
              <a:t>дошкіль-ників</a:t>
            </a:r>
            <a:r>
              <a:rPr lang="uk-UA" sz="2100" dirty="0" smtClean="0">
                <a:latin typeface="Times New Roman" pitchFamily="18" charset="0"/>
                <a:cs typeface="Times New Roman" pitchFamily="18" charset="0"/>
              </a:rPr>
              <a:t> і  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постановки </a:t>
            </a:r>
            <a:r>
              <a:rPr lang="ru-RU" sz="2100" dirty="0" err="1" smtClean="0">
                <a:latin typeface="Times New Roman" pitchFamily="18" charset="0"/>
                <a:cs typeface="Times New Roman" pitchFamily="18" charset="0"/>
              </a:rPr>
              <a:t>конкретних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err="1" smtClean="0">
                <a:latin typeface="Times New Roman" pitchFamily="18" charset="0"/>
                <a:cs typeface="Times New Roman" pitchFamily="18" charset="0"/>
              </a:rPr>
              <a:t>завдань</a:t>
            </a:r>
            <a:r>
              <a:rPr lang="uk-UA" sz="2100" dirty="0" smtClean="0">
                <a:latin typeface="Times New Roman" pitchFamily="18" charset="0"/>
                <a:cs typeface="Times New Roman" pitchFamily="18" charset="0"/>
              </a:rPr>
              <a:t> на перспективу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273050" lvl="0" indent="-273050" algn="just">
              <a:buFont typeface="Wingdings" pitchFamily="2" charset="2"/>
              <a:buChar char="Ø"/>
            </a:pPr>
            <a:r>
              <a:rPr lang="ru-RU" sz="2100" b="1" i="1" dirty="0" err="1" smtClean="0">
                <a:latin typeface="Times New Roman" pitchFamily="18" charset="0"/>
                <a:cs typeface="Times New Roman" pitchFamily="18" charset="0"/>
              </a:rPr>
              <a:t>Поточна</a:t>
            </a:r>
            <a:r>
              <a:rPr lang="ru-RU" sz="21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100" dirty="0" err="1" smtClean="0">
                <a:latin typeface="Times New Roman" pitchFamily="18" charset="0"/>
                <a:cs typeface="Times New Roman" pitchFamily="18" charset="0"/>
              </a:rPr>
              <a:t>відстеження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100" dirty="0" err="1" smtClean="0">
                <a:latin typeface="Times New Roman" pitchFamily="18" charset="0"/>
                <a:cs typeface="Times New Roman" pitchFamily="18" charset="0"/>
              </a:rPr>
              <a:t>резуль-татів</a:t>
            </a:r>
            <a:r>
              <a:rPr lang="uk-UA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err="1" smtClean="0">
                <a:latin typeface="Times New Roman" pitchFamily="18" charset="0"/>
                <a:cs typeface="Times New Roman" pitchFamily="18" charset="0"/>
              </a:rPr>
              <a:t>освітнього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err="1" smtClean="0">
                <a:latin typeface="Times New Roman" pitchFamily="18" charset="0"/>
                <a:cs typeface="Times New Roman" pitchFamily="18" charset="0"/>
              </a:rPr>
              <a:t>процесу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err="1" smtClean="0">
                <a:latin typeface="Times New Roman" pitchFamily="18" charset="0"/>
                <a:cs typeface="Times New Roman" pitchFamily="18" charset="0"/>
              </a:rPr>
              <a:t>дітьми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100" dirty="0" err="1" smtClean="0">
                <a:latin typeface="Times New Roman" pitchFamily="18" charset="0"/>
                <a:cs typeface="Times New Roman" pitchFamily="18" charset="0"/>
              </a:rPr>
              <a:t>певному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err="1" smtClean="0">
                <a:latin typeface="Times New Roman" pitchFamily="18" charset="0"/>
                <a:cs typeface="Times New Roman" pitchFamily="18" charset="0"/>
              </a:rPr>
              <a:t>етапі</a:t>
            </a:r>
            <a:r>
              <a:rPr lang="uk-UA" sz="2100" dirty="0" smtClean="0">
                <a:latin typeface="Times New Roman" pitchFamily="18" charset="0"/>
                <a:cs typeface="Times New Roman" pitchFamily="18" charset="0"/>
              </a:rPr>
              <a:t> – за місяць, квартал, півріччя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273050" lvl="0" indent="-273050" algn="just">
              <a:buFont typeface="Wingdings" pitchFamily="2" charset="2"/>
              <a:buChar char="Ø"/>
            </a:pPr>
            <a:r>
              <a:rPr lang="ru-RU" sz="2100" b="1" i="1" dirty="0" err="1" smtClean="0">
                <a:latin typeface="Times New Roman" pitchFamily="18" charset="0"/>
                <a:cs typeface="Times New Roman" pitchFamily="18" charset="0"/>
              </a:rPr>
              <a:t>Узагальнювальна</a:t>
            </a: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100" dirty="0" err="1" smtClean="0">
                <a:latin typeface="Times New Roman" pitchFamily="18" charset="0"/>
                <a:cs typeface="Times New Roman" pitchFamily="18" charset="0"/>
              </a:rPr>
              <a:t>підбиття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err="1" smtClean="0">
                <a:latin typeface="Times New Roman" pitchFamily="18" charset="0"/>
                <a:cs typeface="Times New Roman" pitchFamily="18" charset="0"/>
              </a:rPr>
              <a:t>під-сумків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err="1" smtClean="0">
                <a:latin typeface="Times New Roman" pitchFamily="18" charset="0"/>
                <a:cs typeface="Times New Roman" pitchFamily="18" charset="0"/>
              </a:rPr>
              <a:t>життєдіяльності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100" dirty="0" err="1" smtClean="0">
                <a:latin typeface="Times New Roman" pitchFamily="18" charset="0"/>
                <a:cs typeface="Times New Roman" pitchFamily="18" charset="0"/>
              </a:rPr>
              <a:t>дошкіль-ників</a:t>
            </a:r>
            <a:r>
              <a:rPr lang="uk-UA" sz="2100" dirty="0" smtClean="0">
                <a:latin typeface="Times New Roman" pitchFamily="18" charset="0"/>
                <a:cs typeface="Times New Roman" pitchFamily="18" charset="0"/>
              </a:rPr>
              <a:t>, визначення рівнів їх розвитку та виконання освітньої  програми за тривалий період)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2050" name="Picture 2" descr="E:\Фотографії\Фото  до заняття Черевко Театр рукавичок\DSC_009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826" y="1500174"/>
            <a:ext cx="3656984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E:\Фотографії\Творчий звіт Новосад Т.В. Фото\IMG_91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4119565"/>
            <a:ext cx="3636080" cy="2424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643998" cy="571504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Алгоритм проведення педагогічної діагностики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428736"/>
            <a:ext cx="4143404" cy="4500594"/>
          </a:xfrm>
          <a:blipFill>
            <a:blip r:embed="rId3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marL="177800" indent="-177800" algn="just">
              <a:buNone/>
            </a:pPr>
            <a:endParaRPr lang="uk-UA" sz="800" b="1" dirty="0" smtClean="0">
              <a:latin typeface="Arial Narrow" pitchFamily="34" charset="0"/>
            </a:endParaRPr>
          </a:p>
          <a:p>
            <a:pPr marL="177800" indent="-177800" algn="just">
              <a:buFont typeface="Wingdings" pitchFamily="2" charset="2"/>
              <a:buChar char="§"/>
            </a:pPr>
            <a:r>
              <a:rPr lang="uk-UA" sz="1800" b="1" dirty="0" smtClean="0">
                <a:solidFill>
                  <a:srgbClr val="002060"/>
                </a:solidFill>
                <a:latin typeface="Arial Narrow" pitchFamily="34" charset="0"/>
              </a:rPr>
              <a:t>Педагогічна діагностика проводиться під час звичайних видів діяльності дошкільників: </a:t>
            </a:r>
            <a:r>
              <a:rPr lang="uk-UA" sz="1800" b="1" i="1" dirty="0" smtClean="0">
                <a:solidFill>
                  <a:srgbClr val="C00000"/>
                </a:solidFill>
                <a:latin typeface="Arial Narrow" pitchFamily="34" charset="0"/>
              </a:rPr>
              <a:t>занять, СХД, гри, прогулянки, інших режимних моментів</a:t>
            </a:r>
            <a:r>
              <a:rPr lang="uk-UA" sz="1800" b="1" i="1" dirty="0" smtClean="0">
                <a:solidFill>
                  <a:srgbClr val="002060"/>
                </a:solidFill>
                <a:latin typeface="Arial Narrow" pitchFamily="34" charset="0"/>
              </a:rPr>
              <a:t>,</a:t>
            </a:r>
            <a:r>
              <a:rPr lang="uk-UA" sz="1800" b="1" dirty="0" smtClean="0">
                <a:solidFill>
                  <a:srgbClr val="002060"/>
                </a:solidFill>
                <a:latin typeface="Arial Narrow" pitchFamily="34" charset="0"/>
              </a:rPr>
              <a:t> в ході яких вихователь спостерігає за поведінкою дітей, особливостями їх спілкування, зацікавленнями,  досягненнями тощо. </a:t>
            </a:r>
          </a:p>
          <a:p>
            <a:pPr marL="177800" indent="-177800" algn="just">
              <a:buNone/>
            </a:pPr>
            <a:endParaRPr lang="uk-UA" sz="800" b="1" dirty="0" smtClean="0">
              <a:solidFill>
                <a:srgbClr val="002060"/>
              </a:solidFill>
              <a:latin typeface="Arial Narrow" pitchFamily="34" charset="0"/>
            </a:endParaRPr>
          </a:p>
          <a:p>
            <a:pPr marL="177800" indent="-177800" algn="just">
              <a:buFont typeface="Wingdings" pitchFamily="2" charset="2"/>
              <a:buChar char="§"/>
            </a:pPr>
            <a:r>
              <a:rPr lang="uk-UA" sz="1800" b="1" dirty="0" smtClean="0">
                <a:solidFill>
                  <a:srgbClr val="002060"/>
                </a:solidFill>
                <a:latin typeface="Arial Narrow" pitchFamily="34" charset="0"/>
              </a:rPr>
              <a:t>Проте діагностування містить і </a:t>
            </a:r>
            <a:r>
              <a:rPr lang="uk-UA" sz="1800" b="1" i="1" dirty="0" smtClean="0">
                <a:solidFill>
                  <a:srgbClr val="C00000"/>
                </a:solidFill>
                <a:latin typeface="Arial Narrow" pitchFamily="34" charset="0"/>
              </a:rPr>
              <a:t>спеціальні діагностичні процедури</a:t>
            </a:r>
            <a:r>
              <a:rPr lang="uk-UA" sz="1800" b="1" dirty="0" smtClean="0">
                <a:solidFill>
                  <a:srgbClr val="002060"/>
                </a:solidFill>
                <a:latin typeface="Arial Narrow" pitchFamily="34" charset="0"/>
              </a:rPr>
              <a:t>, які відбуваються у звичній обстановці: в режимі гри, бесіди, заняття чи міні-заняття з окремими дітьми.</a:t>
            </a:r>
          </a:p>
        </p:txBody>
      </p:sp>
      <p:pic>
        <p:nvPicPr>
          <p:cNvPr id="4" name="Рисунок 3" descr="E:\Фотографії\ОСІНЬ 2012 Семінар зі школою МО вихователів\МО вихователів. День дошкілля\DSC_045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714356"/>
            <a:ext cx="3214710" cy="214314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" name="Рисунок 4" descr="E:\Фотографії\МО в-лів району-2014.  Грухаль Творчі звіти Шум Яремчук Екібана гр.3\DSC_0112.jpg"/>
          <p:cNvPicPr/>
          <p:nvPr/>
        </p:nvPicPr>
        <p:blipFill>
          <a:blip r:embed="rId5"/>
          <a:srcRect r="11515"/>
          <a:stretch>
            <a:fillRect/>
          </a:stretch>
        </p:blipFill>
        <p:spPr bwMode="auto">
          <a:xfrm>
            <a:off x="5572132" y="4429132"/>
            <a:ext cx="3214710" cy="221457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50" name="Picture 2" descr="E:\Фотографії\МО в-лів району-2014.  Грухаль Творчі звіти Шум Яремчук Екібана гр.3\DSC_0118.jpg"/>
          <p:cNvPicPr>
            <a:picLocks noChangeAspect="1" noChangeArrowheads="1"/>
          </p:cNvPicPr>
          <p:nvPr/>
        </p:nvPicPr>
        <p:blipFill>
          <a:blip r:embed="rId6" cstate="print"/>
          <a:srcRect r="15409"/>
          <a:stretch>
            <a:fillRect/>
          </a:stretch>
        </p:blipFill>
        <p:spPr bwMode="auto">
          <a:xfrm>
            <a:off x="4624554" y="2643182"/>
            <a:ext cx="2529042" cy="200026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FF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43008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solidFill>
                  <a:srgbClr val="C00000"/>
                </a:solidFill>
              </a:rPr>
              <a:t>Педагогічна діагностика в групі дітей раннього віку чи </a:t>
            </a:r>
            <a:r>
              <a:rPr lang="uk-UA" sz="2800" b="1" dirty="0" smtClean="0">
                <a:solidFill>
                  <a:srgbClr val="0070C0"/>
                </a:solidFill>
              </a:rPr>
              <a:t>обстеження нервово-психічного розвитку дітей ?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4" name="Содержимое 3" descr="C:\Documents and Settings\Администратор\Рабочий стол\Новая папка\SAM_4184.JPG"/>
          <p:cNvPicPr>
            <a:picLocks noGrp="1"/>
          </p:cNvPicPr>
          <p:nvPr>
            <p:ph idx="1"/>
          </p:nvPr>
        </p:nvPicPr>
        <p:blipFill>
          <a:blip r:embed="rId2" cstate="print"/>
          <a:srcRect l="1443" t="5342" r="2671" b="6358"/>
          <a:stretch>
            <a:fillRect/>
          </a:stretch>
        </p:blipFill>
        <p:spPr bwMode="auto">
          <a:xfrm>
            <a:off x="285720" y="1357298"/>
            <a:ext cx="4714908" cy="2928958"/>
          </a:xfrm>
          <a:prstGeom prst="rect">
            <a:avLst/>
          </a:prstGeom>
          <a:noFill/>
          <a:ln w="57150">
            <a:solidFill>
              <a:schemeClr val="accent6"/>
            </a:solidFill>
            <a:miter lim="800000"/>
            <a:headEnd/>
            <a:tailEnd/>
          </a:ln>
        </p:spPr>
      </p:pic>
      <p:pic>
        <p:nvPicPr>
          <p:cNvPr id="5" name="Рисунок 4" descr="C:\Documents and Settings\Администратор\Рабочий стол\Новая папка\SAM_4188.JPG"/>
          <p:cNvPicPr/>
          <p:nvPr/>
        </p:nvPicPr>
        <p:blipFill>
          <a:blip r:embed="rId3" cstate="print"/>
          <a:srcRect l="6895" t="8547" r="5879" b="8974"/>
          <a:stretch>
            <a:fillRect/>
          </a:stretch>
        </p:blipFill>
        <p:spPr bwMode="auto">
          <a:xfrm>
            <a:off x="4214810" y="3857628"/>
            <a:ext cx="4669557" cy="2760469"/>
          </a:xfrm>
          <a:prstGeom prst="rect">
            <a:avLst/>
          </a:prstGeom>
          <a:noFill/>
          <a:ln w="57150">
            <a:solidFill>
              <a:schemeClr val="accent6"/>
            </a:solidFill>
            <a:miter lim="800000"/>
            <a:headEnd/>
            <a:tailEnd/>
          </a:ln>
        </p:spPr>
      </p:pic>
      <p:pic>
        <p:nvPicPr>
          <p:cNvPr id="7" name="Picture 3" descr="E:\Фотографії\Лазаришина І.В\ФОТО\DSC_03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1285860"/>
            <a:ext cx="3639312" cy="243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715008" y="5715016"/>
            <a:ext cx="32861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 smtClean="0">
                <a:solidFill>
                  <a:srgbClr val="FF0000"/>
                </a:solidFill>
              </a:rPr>
              <a:t>Читати ж-л </a:t>
            </a:r>
            <a:r>
              <a:rPr lang="uk-UA" sz="1400" b="1" dirty="0" err="1" smtClean="0">
                <a:solidFill>
                  <a:srgbClr val="FF0000"/>
                </a:solidFill>
              </a:rPr>
              <a:t>“Вихователь-методист</a:t>
            </a:r>
            <a:r>
              <a:rPr lang="uk-UA" sz="1400" b="1" dirty="0" smtClean="0">
                <a:solidFill>
                  <a:srgbClr val="FF0000"/>
                </a:solidFill>
              </a:rPr>
              <a:t> дошкільного навчального </a:t>
            </a:r>
            <a:r>
              <a:rPr lang="uk-UA" sz="1400" b="1" dirty="0" err="1" smtClean="0">
                <a:solidFill>
                  <a:srgbClr val="FF0000"/>
                </a:solidFill>
              </a:rPr>
              <a:t>закладу”</a:t>
            </a:r>
            <a:r>
              <a:rPr lang="uk-UA" sz="1400" b="1" dirty="0" smtClean="0">
                <a:solidFill>
                  <a:srgbClr val="FF0000"/>
                </a:solidFill>
              </a:rPr>
              <a:t> №6\2010</a:t>
            </a:r>
            <a:endParaRPr lang="ru-RU" sz="1400" b="1" dirty="0">
              <a:solidFill>
                <a:srgbClr val="FF0000"/>
              </a:solidFill>
            </a:endParaRPr>
          </a:p>
        </p:txBody>
      </p:sp>
      <p:pic>
        <p:nvPicPr>
          <p:cNvPr id="9" name="Picture 4" descr="E:\Фотографії\Лазаришина І.В\ФОТО\DSC_04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194" y="4429132"/>
            <a:ext cx="3322425" cy="22265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071570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Шляхи проведення педагогічної діагностики </a:t>
            </a:r>
            <a:b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в групах дітей дошкільного віку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7158" y="1285860"/>
            <a:ext cx="4643470" cy="5214974"/>
          </a:xfrm>
          <a:blipFill>
            <a:blip r:embed="rId3"/>
            <a:tile tx="0" ty="0" sx="100000" sy="100000" flip="none" algn="tl"/>
          </a:blip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uk-UA" dirty="0" smtClean="0"/>
              <a:t>  </a:t>
            </a:r>
            <a:endParaRPr lang="ru-RU" dirty="0" smtClean="0"/>
          </a:p>
          <a:p>
            <a:pPr marL="177800" lvl="0" indent="-177800" algn="just">
              <a:buFont typeface="Wingdings" pitchFamily="2" charset="2"/>
              <a:buChar char="Ø"/>
            </a:pPr>
            <a:r>
              <a:rPr lang="uk-UA" sz="6000" dirty="0" smtClean="0">
                <a:latin typeface="Arial Narrow" pitchFamily="34" charset="0"/>
              </a:rPr>
              <a:t>   </a:t>
            </a:r>
            <a:r>
              <a:rPr lang="uk-UA" sz="7600" dirty="0" smtClean="0">
                <a:latin typeface="Arial Narrow" pitchFamily="34" charset="0"/>
              </a:rPr>
              <a:t>за  </a:t>
            </a:r>
            <a:r>
              <a:rPr lang="uk-UA" sz="7600" b="1" i="1" dirty="0" smtClean="0">
                <a:solidFill>
                  <a:srgbClr val="C00000"/>
                </a:solidFill>
                <a:latin typeface="Arial Narrow" pitchFamily="34" charset="0"/>
              </a:rPr>
              <a:t>розділами програми </a:t>
            </a:r>
            <a:r>
              <a:rPr lang="uk-UA" sz="7600" i="1" dirty="0" smtClean="0">
                <a:latin typeface="Arial Narrow" pitchFamily="34" charset="0"/>
              </a:rPr>
              <a:t>- </a:t>
            </a:r>
            <a:r>
              <a:rPr lang="uk-UA" sz="7600" dirty="0" smtClean="0">
                <a:latin typeface="Arial Narrow" pitchFamily="34" charset="0"/>
              </a:rPr>
              <a:t>за найбільш значущими знаннями, вміннями та навичками (показниками, критеріями)</a:t>
            </a:r>
            <a:r>
              <a:rPr lang="uk-UA" sz="7200" dirty="0" smtClean="0">
                <a:latin typeface="Arial Narrow" pitchFamily="34" charset="0"/>
              </a:rPr>
              <a:t>: </a:t>
            </a:r>
            <a:r>
              <a:rPr lang="uk-UA" sz="6400" dirty="0" smtClean="0">
                <a:latin typeface="Arial Narrow" pitchFamily="34" charset="0"/>
              </a:rPr>
              <a:t>цікава математика, мовленнєве спілкування, рідна природа, ознайомлення з довкіллям, образотворча діяльність, ігрова діяльність тощо; </a:t>
            </a:r>
          </a:p>
          <a:p>
            <a:pPr marL="177800" lvl="0" indent="-177800" algn="just">
              <a:buNone/>
            </a:pPr>
            <a:endParaRPr lang="ru-RU" sz="7200" dirty="0" smtClean="0">
              <a:latin typeface="Arial Narrow" pitchFamily="34" charset="0"/>
            </a:endParaRPr>
          </a:p>
          <a:p>
            <a:pPr marL="177800" lvl="0" indent="-177800" algn="just">
              <a:buFont typeface="Wingdings" pitchFamily="2" charset="2"/>
              <a:buChar char="Ø"/>
            </a:pPr>
            <a:r>
              <a:rPr lang="uk-UA" sz="7200" dirty="0" smtClean="0">
                <a:latin typeface="Arial Narrow" pitchFamily="34" charset="0"/>
              </a:rPr>
              <a:t> </a:t>
            </a:r>
            <a:r>
              <a:rPr lang="uk-UA" sz="7600" dirty="0" smtClean="0">
                <a:latin typeface="Arial Narrow" pitchFamily="34" charset="0"/>
              </a:rPr>
              <a:t>за показниками (критеріями)  кожної із семи</a:t>
            </a:r>
            <a:r>
              <a:rPr lang="uk-UA" sz="7600" i="1" dirty="0" smtClean="0">
                <a:latin typeface="Arial Narrow" pitchFamily="34" charset="0"/>
              </a:rPr>
              <a:t> </a:t>
            </a:r>
            <a:r>
              <a:rPr lang="uk-UA" sz="7600" b="1" i="1" dirty="0" smtClean="0">
                <a:solidFill>
                  <a:srgbClr val="C00000"/>
                </a:solidFill>
                <a:latin typeface="Arial Narrow" pitchFamily="34" charset="0"/>
              </a:rPr>
              <a:t>освітніх ліній</a:t>
            </a:r>
            <a:r>
              <a:rPr lang="uk-UA" sz="7600" b="1" dirty="0" smtClean="0">
                <a:solidFill>
                  <a:srgbClr val="C00000"/>
                </a:solidFill>
                <a:latin typeface="Arial Narrow" pitchFamily="34" charset="0"/>
              </a:rPr>
              <a:t> </a:t>
            </a:r>
            <a:r>
              <a:rPr lang="uk-UA" sz="6400" dirty="0" smtClean="0">
                <a:latin typeface="Arial Narrow" pitchFamily="34" charset="0"/>
              </a:rPr>
              <a:t>(«Особистість дитини», «Дитина в соціумі», «Дитина у світі природи», «Дитина у світі культури», «Дитина в сенсорно-пізнавальному просторі», «Гра дитини», «Мовлення дитини»);</a:t>
            </a:r>
            <a:endParaRPr lang="uk-UA" sz="7200" dirty="0" smtClean="0">
              <a:latin typeface="Arial Narrow" pitchFamily="34" charset="0"/>
            </a:endParaRPr>
          </a:p>
          <a:p>
            <a:pPr marL="177800" lvl="0" indent="-177800" algn="just">
              <a:buNone/>
            </a:pPr>
            <a:endParaRPr lang="ru-RU" sz="7200" dirty="0" smtClean="0">
              <a:latin typeface="Arial Narrow" pitchFamily="34" charset="0"/>
            </a:endParaRPr>
          </a:p>
          <a:p>
            <a:pPr marL="177800" lvl="0" indent="-177800" algn="just">
              <a:buFont typeface="Wingdings" pitchFamily="2" charset="2"/>
              <a:buChar char="Ø"/>
            </a:pPr>
            <a:r>
              <a:rPr lang="uk-UA" sz="7200" dirty="0" smtClean="0">
                <a:latin typeface="Arial Narrow" pitchFamily="34" charset="0"/>
              </a:rPr>
              <a:t> </a:t>
            </a:r>
            <a:r>
              <a:rPr lang="uk-UA" sz="7600" dirty="0" smtClean="0">
                <a:latin typeface="Arial Narrow" pitchFamily="34" charset="0"/>
              </a:rPr>
              <a:t>за показниками (критеріями)  всіх  </a:t>
            </a:r>
            <a:r>
              <a:rPr lang="uk-UA" sz="7600" b="1" i="1" dirty="0" smtClean="0">
                <a:solidFill>
                  <a:srgbClr val="C00000"/>
                </a:solidFill>
                <a:latin typeface="Arial Narrow" pitchFamily="34" charset="0"/>
              </a:rPr>
              <a:t>ключових компетентностей</a:t>
            </a:r>
            <a:r>
              <a:rPr lang="uk-UA" sz="7600" b="1" dirty="0" smtClean="0">
                <a:solidFill>
                  <a:srgbClr val="C00000"/>
                </a:solidFill>
                <a:latin typeface="Arial Narrow" pitchFamily="34" charset="0"/>
              </a:rPr>
              <a:t> </a:t>
            </a:r>
            <a:r>
              <a:rPr lang="uk-UA" sz="7600" dirty="0" smtClean="0">
                <a:latin typeface="Arial Narrow" pitchFamily="34" charset="0"/>
              </a:rPr>
              <a:t> </a:t>
            </a:r>
            <a:r>
              <a:rPr lang="uk-UA" sz="6400" dirty="0" smtClean="0">
                <a:latin typeface="Arial Narrow" pitchFamily="34" charset="0"/>
              </a:rPr>
              <a:t>(</a:t>
            </a:r>
            <a:r>
              <a:rPr lang="uk-UA" sz="6400" dirty="0" err="1" smtClean="0">
                <a:latin typeface="Arial Narrow" pitchFamily="34" charset="0"/>
              </a:rPr>
              <a:t>здоров’язбережувальна</a:t>
            </a:r>
            <a:r>
              <a:rPr lang="uk-UA" sz="6400" dirty="0" smtClean="0">
                <a:latin typeface="Arial Narrow" pitchFamily="34" charset="0"/>
              </a:rPr>
              <a:t>, особистісно-оцінна; родинно-побутова, соціально-комунікативна, предметно-практична, художньо-продуктивна, ігрова, сенсорно-пізнавальна, логіко-математична, природничо-екологічна, мовленнєва, комунікативна).</a:t>
            </a:r>
            <a:endParaRPr lang="ru-RU" sz="7200" dirty="0" smtClean="0">
              <a:latin typeface="Arial Narrow" pitchFamily="34" charset="0"/>
            </a:endParaRPr>
          </a:p>
          <a:p>
            <a:pPr marL="177800" lvl="0" indent="-177800"/>
            <a:endParaRPr lang="ru-RU" sz="7200" dirty="0">
              <a:latin typeface="Arial Narrow" pitchFamily="34" charset="0"/>
            </a:endParaRPr>
          </a:p>
        </p:txBody>
      </p:sp>
      <p:pic>
        <p:nvPicPr>
          <p:cNvPr id="1026" name="Picture 2" descr="E:\Фотографії\МО в-лів району-2014.  Грухаль Творчі звіти Шум Яремчук Екібана гр.3\DSC_014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220963" y="1357298"/>
            <a:ext cx="3565879" cy="2445970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5" name="Рисунок 4" descr="E:\Фотографії\Різне Шевчук Гурткова робота СХД Писанка\SAM_051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4071942"/>
            <a:ext cx="3500462" cy="2428892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2214546" y="285728"/>
          <a:ext cx="6643734" cy="6572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 flipH="1" flipV="1">
            <a:off x="1643042" y="428604"/>
            <a:ext cx="71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 rot="20766479">
            <a:off x="0" y="1762773"/>
            <a:ext cx="21431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Narrow" pitchFamily="34" charset="0"/>
              </a:rPr>
              <a:t>Методи </a:t>
            </a:r>
          </a:p>
          <a:p>
            <a:pPr algn="ctr"/>
            <a:endParaRPr lang="uk-UA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Arial Narrow" pitchFamily="34" charset="0"/>
            </a:endParaRPr>
          </a:p>
          <a:p>
            <a:pPr algn="ctr"/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Narrow" pitchFamily="34" charset="0"/>
              </a:rPr>
              <a:t>педагогічної </a:t>
            </a:r>
          </a:p>
          <a:p>
            <a:pPr algn="ctr"/>
            <a:endParaRPr lang="uk-UA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Arial Narrow" pitchFamily="34" charset="0"/>
            </a:endParaRPr>
          </a:p>
          <a:p>
            <a:pPr algn="ctr"/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Narrow" pitchFamily="34" charset="0"/>
              </a:rPr>
              <a:t>діагностики</a:t>
            </a:r>
            <a:endParaRPr lang="ru-RU" sz="24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25470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</a:rPr>
              <a:t>Оцінювання </a:t>
            </a:r>
            <a:r>
              <a:rPr lang="ru-RU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</a:rPr>
              <a:t>рівня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</a:rPr>
              <a:t> </a:t>
            </a:r>
            <a:r>
              <a:rPr lang="ru-RU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</a:rPr>
              <a:t>знань</a:t>
            </a:r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</a:rPr>
              <a:t>, умінь і навичок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</a:rPr>
              <a:t>  дітей 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Narrow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5720" y="1714489"/>
            <a:ext cx="3714776" cy="2857520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rmAutofit fontScale="40000" lnSpcReduction="20000"/>
          </a:bodyPr>
          <a:lstStyle/>
          <a:p>
            <a:pPr marL="177800" indent="-177800" algn="ctr">
              <a:buNone/>
            </a:pPr>
            <a:endParaRPr lang="ru-RU" sz="4500" b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marL="177800" indent="-177800" algn="ctr">
              <a:buNone/>
            </a:pPr>
            <a:r>
              <a:rPr lang="ru-RU" sz="4500" b="1" dirty="0" smtClean="0">
                <a:solidFill>
                  <a:srgbClr val="C00000"/>
                </a:solidFill>
                <a:latin typeface="Comic Sans MS" pitchFamily="66" charset="0"/>
              </a:rPr>
              <a:t>за 5-ти бальною системою: </a:t>
            </a:r>
          </a:p>
          <a:p>
            <a:pPr marL="177800" indent="-177800">
              <a:buFont typeface="Wingdings" pitchFamily="2" charset="2"/>
              <a:buChar char="§"/>
            </a:pPr>
            <a:r>
              <a:rPr lang="ru-RU" sz="4000" b="1" dirty="0" smtClean="0">
                <a:latin typeface="Comic Sans MS" pitchFamily="66" charset="0"/>
              </a:rPr>
              <a:t>5 </a:t>
            </a:r>
            <a:r>
              <a:rPr lang="ru-RU" sz="4000" b="1" dirty="0" err="1" smtClean="0">
                <a:latin typeface="Comic Sans MS" pitchFamily="66" charset="0"/>
              </a:rPr>
              <a:t>балів</a:t>
            </a:r>
            <a:r>
              <a:rPr lang="ru-RU" sz="4000" b="1" dirty="0" smtClean="0">
                <a:latin typeface="Comic Sans MS" pitchFamily="66" charset="0"/>
              </a:rPr>
              <a:t> – </a:t>
            </a:r>
            <a:r>
              <a:rPr lang="ru-RU" sz="4000" b="1" i="1" dirty="0" err="1" smtClean="0">
                <a:latin typeface="Comic Sans MS" pitchFamily="66" charset="0"/>
              </a:rPr>
              <a:t>високий</a:t>
            </a:r>
            <a:r>
              <a:rPr lang="ru-RU" sz="4000" b="1" i="1" dirty="0" smtClean="0">
                <a:latin typeface="Comic Sans MS" pitchFamily="66" charset="0"/>
              </a:rPr>
              <a:t> </a:t>
            </a:r>
            <a:r>
              <a:rPr lang="ru-RU" sz="4000" b="1" i="1" dirty="0" err="1" smtClean="0">
                <a:latin typeface="Comic Sans MS" pitchFamily="66" charset="0"/>
              </a:rPr>
              <a:t>рівень</a:t>
            </a:r>
            <a:r>
              <a:rPr lang="ru-RU" sz="4000" b="1" i="1" dirty="0" smtClean="0">
                <a:latin typeface="Comic Sans MS" pitchFamily="66" charset="0"/>
              </a:rPr>
              <a:t>,</a:t>
            </a:r>
            <a:r>
              <a:rPr lang="ru-RU" sz="4000" b="1" dirty="0" smtClean="0">
                <a:latin typeface="Comic Sans MS" pitchFamily="66" charset="0"/>
              </a:rPr>
              <a:t> </a:t>
            </a:r>
          </a:p>
          <a:p>
            <a:pPr marL="177800" indent="-177800">
              <a:buFont typeface="Wingdings" pitchFamily="2" charset="2"/>
              <a:buChar char="§"/>
            </a:pPr>
            <a:r>
              <a:rPr lang="ru-RU" sz="4000" b="1" i="1" dirty="0" smtClean="0">
                <a:latin typeface="Comic Sans MS" pitchFamily="66" charset="0"/>
              </a:rPr>
              <a:t>4 – </a:t>
            </a:r>
            <a:r>
              <a:rPr lang="ru-RU" sz="4000" b="1" i="1" dirty="0" err="1" smtClean="0">
                <a:latin typeface="Comic Sans MS" pitchFamily="66" charset="0"/>
              </a:rPr>
              <a:t>достатній</a:t>
            </a:r>
            <a:r>
              <a:rPr lang="ru-RU" sz="4000" b="1" i="1" dirty="0" smtClean="0">
                <a:latin typeface="Comic Sans MS" pitchFamily="66" charset="0"/>
              </a:rPr>
              <a:t>,</a:t>
            </a:r>
            <a:r>
              <a:rPr lang="ru-RU" sz="4000" b="1" dirty="0" smtClean="0">
                <a:latin typeface="Comic Sans MS" pitchFamily="66" charset="0"/>
              </a:rPr>
              <a:t> </a:t>
            </a:r>
          </a:p>
          <a:p>
            <a:pPr marL="177800" indent="-177800">
              <a:buFont typeface="Wingdings" pitchFamily="2" charset="2"/>
              <a:buChar char="§"/>
            </a:pPr>
            <a:r>
              <a:rPr lang="ru-RU" sz="4000" b="1" dirty="0" smtClean="0">
                <a:latin typeface="Comic Sans MS" pitchFamily="66" charset="0"/>
              </a:rPr>
              <a:t>3 – </a:t>
            </a:r>
            <a:r>
              <a:rPr lang="ru-RU" sz="4000" b="1" i="1" dirty="0" err="1" smtClean="0">
                <a:latin typeface="Comic Sans MS" pitchFamily="66" charset="0"/>
              </a:rPr>
              <a:t>середній</a:t>
            </a:r>
            <a:r>
              <a:rPr lang="ru-RU" sz="4000" b="1" i="1" dirty="0" smtClean="0">
                <a:latin typeface="Comic Sans MS" pitchFamily="66" charset="0"/>
              </a:rPr>
              <a:t>,</a:t>
            </a:r>
          </a:p>
          <a:p>
            <a:pPr marL="177800" indent="-177800">
              <a:buFont typeface="Wingdings" pitchFamily="2" charset="2"/>
              <a:buChar char="§"/>
            </a:pPr>
            <a:r>
              <a:rPr lang="ru-RU" sz="4000" b="1" dirty="0" smtClean="0">
                <a:latin typeface="Comic Sans MS" pitchFamily="66" charset="0"/>
              </a:rPr>
              <a:t>2 – </a:t>
            </a:r>
            <a:r>
              <a:rPr lang="ru-RU" sz="4000" b="1" i="1" dirty="0" err="1" smtClean="0">
                <a:latin typeface="Comic Sans MS" pitchFamily="66" charset="0"/>
              </a:rPr>
              <a:t>нижч</a:t>
            </a:r>
            <a:r>
              <a:rPr lang="uk-UA" sz="4000" b="1" i="1" dirty="0" smtClean="0">
                <a:latin typeface="Comic Sans MS" pitchFamily="66" charset="0"/>
              </a:rPr>
              <a:t>е</a:t>
            </a:r>
            <a:r>
              <a:rPr lang="ru-RU" sz="4000" b="1" i="1" dirty="0" smtClean="0">
                <a:latin typeface="Comic Sans MS" pitchFamily="66" charset="0"/>
              </a:rPr>
              <a:t> </a:t>
            </a:r>
            <a:r>
              <a:rPr lang="ru-RU" sz="4000" b="1" i="1" dirty="0" err="1" smtClean="0">
                <a:latin typeface="Comic Sans MS" pitchFamily="66" charset="0"/>
              </a:rPr>
              <a:t>середнього</a:t>
            </a:r>
            <a:r>
              <a:rPr lang="ru-RU" sz="4000" b="1" i="1" dirty="0" smtClean="0">
                <a:latin typeface="Comic Sans MS" pitchFamily="66" charset="0"/>
              </a:rPr>
              <a:t>,</a:t>
            </a:r>
          </a:p>
          <a:p>
            <a:pPr marL="177800" indent="-177800">
              <a:buFont typeface="Wingdings" pitchFamily="2" charset="2"/>
              <a:buChar char="§"/>
            </a:pPr>
            <a:r>
              <a:rPr lang="ru-RU" sz="4000" b="1" dirty="0" smtClean="0">
                <a:latin typeface="Comic Sans MS" pitchFamily="66" charset="0"/>
              </a:rPr>
              <a:t>1 – </a:t>
            </a:r>
            <a:r>
              <a:rPr lang="ru-RU" sz="4000" b="1" i="1" dirty="0" err="1" smtClean="0">
                <a:latin typeface="Comic Sans MS" pitchFamily="66" charset="0"/>
              </a:rPr>
              <a:t>низький</a:t>
            </a:r>
            <a:r>
              <a:rPr lang="ru-RU" sz="4000" b="1" i="1" dirty="0" smtClean="0">
                <a:latin typeface="Comic Sans MS" pitchFamily="66" charset="0"/>
              </a:rPr>
              <a:t>.</a:t>
            </a:r>
            <a:r>
              <a:rPr lang="ru-RU" sz="4000" b="1" dirty="0" smtClean="0">
                <a:latin typeface="Comic Sans MS" pitchFamily="66" charset="0"/>
              </a:rPr>
              <a:t> </a:t>
            </a:r>
          </a:p>
          <a:p>
            <a:pPr marL="177800" indent="-177800" algn="just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Далі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варто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підрахува</a:t>
            </a:r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ти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загальний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бал по кожному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критерію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(бали 2 і 1 не зараховуються)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та процент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освоєння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рівня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знань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умінь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навичок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дітьми.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 marL="177800" indent="-177800"/>
            <a:endParaRPr lang="ru-RU" sz="4000" b="1" dirty="0">
              <a:latin typeface="Comic Sans MS" pitchFamily="66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14810" y="1714488"/>
            <a:ext cx="4643470" cy="4411675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uk-UA" dirty="0" smtClean="0"/>
              <a:t> </a:t>
            </a:r>
            <a:endParaRPr lang="ru-RU" dirty="0" smtClean="0"/>
          </a:p>
          <a:p>
            <a:pPr marL="177800" lvl="0" indent="-177800" algn="just"/>
            <a:r>
              <a:rPr lang="uk-UA" sz="3700" b="1" i="1" dirty="0" smtClean="0"/>
              <a:t>         високий рівень</a:t>
            </a:r>
            <a:r>
              <a:rPr lang="uk-UA" sz="3700" dirty="0" smtClean="0"/>
              <a:t> </a:t>
            </a:r>
            <a:r>
              <a:rPr lang="uk-UA" sz="3700" b="1" i="1" dirty="0" smtClean="0"/>
              <a:t>розвитку</a:t>
            </a:r>
            <a:r>
              <a:rPr lang="uk-UA" sz="3700" dirty="0" smtClean="0"/>
              <a:t> - </a:t>
            </a:r>
            <a:r>
              <a:rPr lang="uk-UA" sz="3700" b="1" dirty="0" smtClean="0"/>
              <a:t>ВР</a:t>
            </a:r>
            <a:r>
              <a:rPr lang="uk-UA" sz="3700" dirty="0" smtClean="0"/>
              <a:t> (</a:t>
            </a:r>
            <a:r>
              <a:rPr lang="uk-UA" sz="3700" i="1" dirty="0" smtClean="0"/>
              <a:t>обдарована дитина</a:t>
            </a:r>
            <a:r>
              <a:rPr lang="uk-UA" sz="3700" dirty="0" smtClean="0"/>
              <a:t>): </a:t>
            </a:r>
            <a:r>
              <a:rPr lang="uk-UA" sz="3700" dirty="0" err="1" smtClean="0"/>
              <a:t>дитина</a:t>
            </a:r>
            <a:r>
              <a:rPr lang="uk-UA" sz="3700" dirty="0" smtClean="0"/>
              <a:t> самостійно дає відповідь на поставлене проблемне запитання, яке відповідає програмі наступної вікової групи;</a:t>
            </a:r>
            <a:endParaRPr lang="ru-RU" sz="3700" dirty="0" smtClean="0"/>
          </a:p>
          <a:p>
            <a:pPr marL="177800" lvl="0" indent="-177800" algn="just"/>
            <a:r>
              <a:rPr lang="uk-UA" sz="3700" b="1" i="1" dirty="0" smtClean="0"/>
              <a:t>         хороший рівень розвитку</a:t>
            </a:r>
            <a:r>
              <a:rPr lang="uk-UA" sz="3700" dirty="0" smtClean="0"/>
              <a:t> - </a:t>
            </a:r>
            <a:r>
              <a:rPr lang="uk-UA" sz="3700" b="1" dirty="0" smtClean="0"/>
              <a:t>ХР</a:t>
            </a:r>
            <a:r>
              <a:rPr lang="uk-UA" sz="3700" dirty="0" smtClean="0"/>
              <a:t> (</a:t>
            </a:r>
            <a:r>
              <a:rPr lang="uk-UA" sz="3700" i="1" dirty="0" smtClean="0"/>
              <a:t>вище середнього</a:t>
            </a:r>
            <a:r>
              <a:rPr lang="uk-UA" sz="3700" dirty="0" smtClean="0"/>
              <a:t>): дитина самостійно знаходить відповідь на запитання за програмою своєї вікової групи, іноді за навідним запитанням вихователя;</a:t>
            </a:r>
            <a:endParaRPr lang="ru-RU" sz="3700" dirty="0" smtClean="0"/>
          </a:p>
          <a:p>
            <a:pPr marL="177800" lvl="0" indent="-177800" algn="just"/>
            <a:r>
              <a:rPr lang="uk-UA" sz="3700" b="1" i="1" dirty="0" smtClean="0"/>
              <a:t>         середній рівень розвитку - </a:t>
            </a:r>
            <a:r>
              <a:rPr lang="uk-UA" sz="3700" b="1" dirty="0" smtClean="0"/>
              <a:t>СР</a:t>
            </a:r>
            <a:r>
              <a:rPr lang="uk-UA" sz="3700" b="1" i="1" dirty="0" smtClean="0"/>
              <a:t> </a:t>
            </a:r>
            <a:r>
              <a:rPr lang="uk-UA" sz="3700" dirty="0" smtClean="0"/>
              <a:t>(</a:t>
            </a:r>
            <a:r>
              <a:rPr lang="uk-UA" sz="3700" i="1" dirty="0" smtClean="0"/>
              <a:t>достатній, задовільний</a:t>
            </a:r>
            <a:r>
              <a:rPr lang="uk-UA" sz="3700" dirty="0" smtClean="0"/>
              <a:t>): дитина розуміє запитання за програмою своєї вікової групи і відповідає при незначній допомозі вихователя;</a:t>
            </a:r>
            <a:endParaRPr lang="ru-RU" sz="3700" dirty="0" smtClean="0"/>
          </a:p>
          <a:p>
            <a:pPr marL="177800" lvl="0" indent="-177800" algn="just"/>
            <a:r>
              <a:rPr lang="uk-UA" sz="3700" b="1" i="1" dirty="0" smtClean="0"/>
              <a:t>         нижче середнього рівня розвитку</a:t>
            </a:r>
            <a:r>
              <a:rPr lang="uk-UA" sz="3700" dirty="0" smtClean="0"/>
              <a:t> - </a:t>
            </a:r>
            <a:r>
              <a:rPr lang="uk-UA" sz="3700" b="1" dirty="0" smtClean="0"/>
              <a:t>НС</a:t>
            </a:r>
            <a:r>
              <a:rPr lang="uk-UA" sz="3700" dirty="0" smtClean="0"/>
              <a:t> (</a:t>
            </a:r>
            <a:r>
              <a:rPr lang="uk-UA" sz="3700" i="1" dirty="0" smtClean="0"/>
              <a:t>незадовільний</a:t>
            </a:r>
            <a:r>
              <a:rPr lang="uk-UA" sz="3700" dirty="0" smtClean="0"/>
              <a:t>): дитина не може самостійно дати відповідь на запитання і відповідає при значній допомозі вихователя;</a:t>
            </a:r>
            <a:endParaRPr lang="ru-RU" sz="3700" dirty="0" smtClean="0"/>
          </a:p>
          <a:p>
            <a:pPr marL="177800" lvl="0" indent="-177800" algn="just"/>
            <a:r>
              <a:rPr lang="uk-UA" sz="3700" b="1" i="1" dirty="0" smtClean="0"/>
              <a:t>         низький рівень розвитку</a:t>
            </a:r>
            <a:r>
              <a:rPr lang="uk-UA" sz="3700" dirty="0" smtClean="0"/>
              <a:t> - </a:t>
            </a:r>
            <a:r>
              <a:rPr lang="uk-UA" sz="3700" b="1" dirty="0" smtClean="0"/>
              <a:t>НР</a:t>
            </a:r>
            <a:r>
              <a:rPr lang="uk-UA" sz="3700" dirty="0" smtClean="0"/>
              <a:t> (</a:t>
            </a:r>
            <a:r>
              <a:rPr lang="uk-UA" sz="3700" i="1" dirty="0" smtClean="0"/>
              <a:t>критичний</a:t>
            </a:r>
            <a:r>
              <a:rPr lang="uk-UA" sz="3700" dirty="0" smtClean="0"/>
              <a:t>): дитина не розуміє суті запитання, а тому не може на нього відповісти.</a:t>
            </a:r>
            <a:endParaRPr lang="ru-RU" sz="3700" dirty="0" smtClean="0"/>
          </a:p>
          <a:p>
            <a:pPr marL="177800" indent="-177800" algn="just"/>
            <a:endParaRPr lang="ru-RU" sz="3800" dirty="0"/>
          </a:p>
        </p:txBody>
      </p:sp>
      <p:sp>
        <p:nvSpPr>
          <p:cNvPr id="6" name="TextBox 5"/>
          <p:cNvSpPr txBox="1"/>
          <p:nvPr/>
        </p:nvSpPr>
        <p:spPr>
          <a:xfrm>
            <a:off x="1000100" y="1214422"/>
            <a:ext cx="221457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0070C0"/>
                </a:solidFill>
              </a:rPr>
              <a:t>Традиційно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2066" y="1214422"/>
            <a:ext cx="300039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0070C0"/>
                </a:solidFill>
              </a:rPr>
              <a:t>В Квасилівському ДНЗ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026" name="Oval 2"/>
          <p:cNvSpPr>
            <a:spLocks noChangeArrowheads="1"/>
          </p:cNvSpPr>
          <p:nvPr/>
        </p:nvSpPr>
        <p:spPr bwMode="auto">
          <a:xfrm>
            <a:off x="4429124" y="1928802"/>
            <a:ext cx="200025" cy="200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7" name="Oval 3"/>
          <p:cNvSpPr>
            <a:spLocks noChangeArrowheads="1"/>
          </p:cNvSpPr>
          <p:nvPr/>
        </p:nvSpPr>
        <p:spPr bwMode="auto">
          <a:xfrm>
            <a:off x="4429124" y="2786058"/>
            <a:ext cx="190500" cy="192087"/>
          </a:xfrm>
          <a:prstGeom prst="ellipse">
            <a:avLst/>
          </a:prstGeom>
          <a:solidFill>
            <a:srgbClr val="00B05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Oval 4"/>
          <p:cNvSpPr>
            <a:spLocks noChangeArrowheads="1"/>
          </p:cNvSpPr>
          <p:nvPr/>
        </p:nvSpPr>
        <p:spPr bwMode="auto">
          <a:xfrm>
            <a:off x="4429124" y="3500438"/>
            <a:ext cx="200025" cy="200025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9" name="Oval 5"/>
          <p:cNvSpPr>
            <a:spLocks noChangeArrowheads="1"/>
          </p:cNvSpPr>
          <p:nvPr/>
        </p:nvSpPr>
        <p:spPr bwMode="auto">
          <a:xfrm>
            <a:off x="4429124" y="4286256"/>
            <a:ext cx="200025" cy="200025"/>
          </a:xfrm>
          <a:prstGeom prst="ellipse">
            <a:avLst/>
          </a:prstGeom>
          <a:solidFill>
            <a:srgbClr val="E36C0A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Oval 6"/>
          <p:cNvSpPr>
            <a:spLocks noChangeArrowheads="1"/>
          </p:cNvSpPr>
          <p:nvPr/>
        </p:nvSpPr>
        <p:spPr bwMode="auto">
          <a:xfrm>
            <a:off x="4429124" y="5072074"/>
            <a:ext cx="200025" cy="200025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654032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>
                <a:solidFill>
                  <a:srgbClr val="009644"/>
                </a:solidFill>
                <a:latin typeface="Comic Sans MS" pitchFamily="66" charset="0"/>
              </a:rPr>
              <a:t>Основна умова педагогічної діагностики</a:t>
            </a:r>
            <a:endParaRPr lang="ru-RU" sz="3600" b="1" dirty="0">
              <a:solidFill>
                <a:srgbClr val="009644"/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0034" y="1000109"/>
            <a:ext cx="8072494" cy="1357321"/>
          </a:xfrm>
          <a:solidFill>
            <a:srgbClr val="D1FFE6">
              <a:alpha val="74902"/>
            </a:srgbClr>
          </a:solidFill>
        </p:spPr>
        <p:txBody>
          <a:bodyPr>
            <a:normAutofit fontScale="70000" lnSpcReduction="20000"/>
          </a:bodyPr>
          <a:lstStyle/>
          <a:p>
            <a:pPr marL="355600" indent="-355600" algn="just">
              <a:buFont typeface="Wingdings" pitchFamily="2" charset="2"/>
              <a:buChar char="q"/>
            </a:pPr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Критерії оцінювання компетентності дошкільника мають бути не формальними – </a:t>
            </a:r>
            <a:r>
              <a:rPr lang="uk-UA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кількісними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(виконав, запам'ятав, зробив, повторив, відобразив тощо)</a:t>
            </a:r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якісними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(як саме виконав - самостійно, раціонально, старанно, творчо, точно чи за допомогою інших, шляхом простих маніпуляцій, похапцем тощо).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Фотографії\В. Олексин\SAM_386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6048" t="5376" r="9274"/>
          <a:stretch>
            <a:fillRect/>
          </a:stretch>
        </p:blipFill>
        <p:spPr bwMode="auto">
          <a:xfrm>
            <a:off x="3357554" y="2928934"/>
            <a:ext cx="3143272" cy="244316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Рисунок 1" descr="C:\Documents and Settings\Администратор\Рабочий стол\100_1912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000372"/>
            <a:ext cx="3071834" cy="37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E:\Фотографії\фото  Вовк і семеро козенят\P13098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2713" y="4643446"/>
            <a:ext cx="2658125" cy="199388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642942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Рівень виконання дітьми програми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28670"/>
            <a:ext cx="9144000" cy="5500726"/>
          </a:xfrm>
        </p:spPr>
        <p:txBody>
          <a:bodyPr>
            <a:normAutofit/>
          </a:bodyPr>
          <a:lstStyle/>
          <a:p>
            <a:pPr algn="ctr">
              <a:buFont typeface="Wingdings" pitchFamily="2" charset="2"/>
              <a:buChar char="q"/>
            </a:pPr>
            <a:r>
              <a:rPr lang="uk-UA" sz="2000" dirty="0" smtClean="0"/>
              <a:t>Для виведення середньої оцінки (у %)  виконання дітьми завдань з кожної освітньої лінії (розділу програми) використовується наступна формула:</a:t>
            </a:r>
            <a:r>
              <a:rPr lang="uk-UA" sz="2400" b="1" u="sng" dirty="0" smtClean="0"/>
              <a:t>   </a:t>
            </a:r>
            <a:r>
              <a:rPr lang="uk-UA" sz="2000" b="1" u="sng" dirty="0" smtClean="0"/>
              <a:t>Фактично виявлено позитивних оцінок (ВР, ХР, СР)</a:t>
            </a:r>
            <a:r>
              <a:rPr lang="uk-UA" sz="2000" b="1" dirty="0" smtClean="0"/>
              <a:t>  Х 100%</a:t>
            </a:r>
            <a:endParaRPr lang="ru-RU" sz="2000" b="1" dirty="0" smtClean="0"/>
          </a:p>
          <a:p>
            <a:pPr>
              <a:buNone/>
            </a:pPr>
            <a:r>
              <a:rPr lang="uk-UA" sz="2000" b="1" dirty="0" smtClean="0"/>
              <a:t>                         Максимально можлива кількість позитивних оцінок</a:t>
            </a:r>
            <a:endParaRPr lang="ru-RU" sz="800" b="1" dirty="0" smtClean="0"/>
          </a:p>
          <a:p>
            <a:pPr>
              <a:buNone/>
            </a:pPr>
            <a:r>
              <a:rPr lang="uk-UA" sz="1600" dirty="0" smtClean="0">
                <a:latin typeface="Monotype Corsiva" pitchFamily="66" charset="0"/>
              </a:rPr>
              <a:t>    </a:t>
            </a:r>
          </a:p>
          <a:p>
            <a:pPr algn="ctr">
              <a:buNone/>
            </a:pPr>
            <a:r>
              <a:rPr lang="uk-UA" sz="1800" dirty="0" smtClean="0">
                <a:latin typeface="Monotype Corsiva" pitchFamily="66" charset="0"/>
              </a:rPr>
              <a:t> (де максимально можлива кількість позитивних оцінок розраховується множенням  </a:t>
            </a:r>
            <a:r>
              <a:rPr lang="uk-UA" sz="1800" i="1" dirty="0" smtClean="0">
                <a:latin typeface="Monotype Corsiva" pitchFamily="66" charset="0"/>
              </a:rPr>
              <a:t>кількості </a:t>
            </a:r>
            <a:r>
              <a:rPr lang="uk-UA" sz="1800" b="1" i="1" dirty="0" smtClean="0">
                <a:latin typeface="Monotype Corsiva" pitchFamily="66" charset="0"/>
              </a:rPr>
              <a:t>всіх показників</a:t>
            </a:r>
            <a:r>
              <a:rPr lang="uk-UA" sz="1800" i="1" dirty="0" smtClean="0">
                <a:latin typeface="Monotype Corsiva" pitchFamily="66" charset="0"/>
              </a:rPr>
              <a:t>, виділених у таблиці , </a:t>
            </a:r>
            <a:r>
              <a:rPr lang="uk-UA" sz="1800" dirty="0" smtClean="0">
                <a:latin typeface="Monotype Corsiva" pitchFamily="66" charset="0"/>
              </a:rPr>
              <a:t>на </a:t>
            </a:r>
            <a:r>
              <a:rPr lang="uk-UA" sz="1800" b="1" dirty="0" smtClean="0">
                <a:latin typeface="Monotype Corsiva" pitchFamily="66" charset="0"/>
              </a:rPr>
              <a:t>загальну кількість дітей </a:t>
            </a:r>
            <a:r>
              <a:rPr lang="uk-UA" sz="1800" dirty="0" smtClean="0">
                <a:latin typeface="Monotype Corsiva" pitchFamily="66" charset="0"/>
              </a:rPr>
              <a:t>, що обстежені)</a:t>
            </a:r>
            <a:endParaRPr lang="ru-RU" sz="1800" dirty="0" smtClean="0">
              <a:latin typeface="Monotype Corsiva" pitchFamily="66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4" name="Picture 2" descr="C:\Documents and Settings\Администратор\Рабочий стол\Новая папка\SAM_4165.JPG"/>
          <p:cNvPicPr>
            <a:picLocks noChangeAspect="1" noChangeArrowheads="1"/>
          </p:cNvPicPr>
          <p:nvPr/>
        </p:nvPicPr>
        <p:blipFill>
          <a:blip r:embed="rId2" cstate="print"/>
          <a:srcRect l="3328" t="17603" b="18545"/>
          <a:stretch>
            <a:fillRect/>
          </a:stretch>
        </p:blipFill>
        <p:spPr bwMode="auto">
          <a:xfrm>
            <a:off x="285720" y="3429000"/>
            <a:ext cx="4286280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Documents and Settings\Администратор\Рабочий стол\Новая папка\SAM_4181.JPG"/>
          <p:cNvPicPr/>
          <p:nvPr/>
        </p:nvPicPr>
        <p:blipFill>
          <a:blip r:embed="rId3" cstate="print"/>
          <a:srcRect l="10262" t="12981" r="8152" b="11779"/>
          <a:stretch>
            <a:fillRect/>
          </a:stretch>
        </p:blipFill>
        <p:spPr bwMode="auto">
          <a:xfrm>
            <a:off x="4786314" y="3500438"/>
            <a:ext cx="2000264" cy="2571768"/>
          </a:xfrm>
          <a:prstGeom prst="rect">
            <a:avLst/>
          </a:prstGeom>
          <a:noFill/>
          <a:ln w="57150">
            <a:solidFill>
              <a:schemeClr val="accent6"/>
            </a:solidFill>
            <a:miter lim="800000"/>
            <a:headEnd/>
            <a:tailEnd/>
          </a:ln>
        </p:spPr>
      </p:pic>
      <p:pic>
        <p:nvPicPr>
          <p:cNvPr id="6" name="Содержимое 4" descr="C:\Documents and Settings\Администратор\Рабочий стол\Новая папка\SAM_4175.JPG"/>
          <p:cNvPicPr>
            <a:picLocks/>
          </p:cNvPicPr>
          <p:nvPr/>
        </p:nvPicPr>
        <p:blipFill>
          <a:blip r:embed="rId4" cstate="print"/>
          <a:srcRect l="24853" t="7479" r="23517" b="11752"/>
          <a:stretch>
            <a:fillRect/>
          </a:stretch>
        </p:blipFill>
        <p:spPr bwMode="auto">
          <a:xfrm rot="21216897">
            <a:off x="6918525" y="3886253"/>
            <a:ext cx="1947759" cy="265739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643998" cy="928694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uk-UA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</a:br>
            <a:r>
              <a:rPr lang="uk-UA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Параметри </a:t>
            </a:r>
            <a:r>
              <a:rPr lang="uk-UA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uk-UA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</a:br>
            <a:r>
              <a:rPr lang="uk-UA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оцінки якості освітнього процесу 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</a:br>
            <a:endParaRPr lang="ru-RU" sz="3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0" y="1357298"/>
            <a:ext cx="4214842" cy="5214974"/>
          </a:xfrm>
          <a:blipFill>
            <a:blip r:embed="rId3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lvl="0">
              <a:buNone/>
            </a:pPr>
            <a:endParaRPr lang="uk-UA" sz="800" dirty="0" smtClean="0"/>
          </a:p>
          <a:p>
            <a:pPr lvl="0"/>
            <a:r>
              <a:rPr lang="uk-UA" sz="2200" dirty="0" smtClean="0"/>
              <a:t>нижче </a:t>
            </a:r>
            <a:r>
              <a:rPr lang="uk-UA" sz="2200" b="1" dirty="0" smtClean="0">
                <a:solidFill>
                  <a:srgbClr val="C00000"/>
                </a:solidFill>
              </a:rPr>
              <a:t>50% </a:t>
            </a:r>
            <a:r>
              <a:rPr lang="uk-UA" sz="2200" dirty="0" smtClean="0"/>
              <a:t>- рівень освітнього процесу </a:t>
            </a:r>
            <a:r>
              <a:rPr lang="uk-UA" sz="2200" b="1" dirty="0" smtClean="0"/>
              <a:t>не відповідає нормі</a:t>
            </a:r>
            <a:r>
              <a:rPr lang="uk-UA" sz="2200" dirty="0" smtClean="0"/>
              <a:t>;</a:t>
            </a:r>
            <a:endParaRPr lang="ru-RU" sz="2200" dirty="0" smtClean="0"/>
          </a:p>
          <a:p>
            <a:pPr lvl="0"/>
            <a:r>
              <a:rPr lang="uk-UA" sz="2200" b="1" dirty="0" smtClean="0">
                <a:solidFill>
                  <a:srgbClr val="C00000"/>
                </a:solidFill>
              </a:rPr>
              <a:t>50-65% </a:t>
            </a:r>
            <a:r>
              <a:rPr lang="uk-UA" sz="2200" dirty="0" smtClean="0"/>
              <a:t>- </a:t>
            </a:r>
            <a:r>
              <a:rPr lang="uk-UA" sz="2200" b="1" dirty="0" smtClean="0"/>
              <a:t>низький рівень </a:t>
            </a:r>
            <a:r>
              <a:rPr lang="uk-UA" sz="2200" dirty="0" smtClean="0"/>
              <a:t>освітнього процесу (критичний);</a:t>
            </a:r>
            <a:endParaRPr lang="ru-RU" sz="2200" dirty="0" smtClean="0"/>
          </a:p>
          <a:p>
            <a:pPr lvl="0"/>
            <a:r>
              <a:rPr lang="uk-UA" sz="2200" b="1" dirty="0" smtClean="0">
                <a:solidFill>
                  <a:srgbClr val="C00000"/>
                </a:solidFill>
              </a:rPr>
              <a:t>65-75% </a:t>
            </a:r>
            <a:r>
              <a:rPr lang="uk-UA" sz="2200" dirty="0" smtClean="0"/>
              <a:t>- </a:t>
            </a:r>
            <a:r>
              <a:rPr lang="uk-UA" sz="2200" b="1" dirty="0" smtClean="0"/>
              <a:t>нижче середнього </a:t>
            </a:r>
            <a:r>
              <a:rPr lang="uk-UA" sz="2200" dirty="0" smtClean="0"/>
              <a:t>рівня (незадовільний);</a:t>
            </a:r>
            <a:endParaRPr lang="ru-RU" sz="2200" dirty="0" smtClean="0"/>
          </a:p>
          <a:p>
            <a:pPr lvl="0"/>
            <a:r>
              <a:rPr lang="uk-UA" sz="2200" b="1" dirty="0" smtClean="0">
                <a:solidFill>
                  <a:srgbClr val="C00000"/>
                </a:solidFill>
              </a:rPr>
              <a:t>75-80%  </a:t>
            </a:r>
            <a:r>
              <a:rPr lang="uk-UA" sz="2200" dirty="0" smtClean="0"/>
              <a:t>- </a:t>
            </a:r>
            <a:r>
              <a:rPr lang="uk-UA" sz="2200" b="1" dirty="0" smtClean="0"/>
              <a:t>середній рівень </a:t>
            </a:r>
            <a:r>
              <a:rPr lang="uk-UA" sz="2200" dirty="0" smtClean="0"/>
              <a:t>(достатній, задовільний);</a:t>
            </a:r>
            <a:endParaRPr lang="ru-RU" sz="2200" dirty="0" smtClean="0"/>
          </a:p>
          <a:p>
            <a:pPr lvl="0"/>
            <a:r>
              <a:rPr lang="uk-UA" sz="2200" b="1" dirty="0" smtClean="0">
                <a:solidFill>
                  <a:srgbClr val="C00000"/>
                </a:solidFill>
              </a:rPr>
              <a:t>80-90%  </a:t>
            </a:r>
            <a:r>
              <a:rPr lang="uk-UA" sz="2200" dirty="0" smtClean="0"/>
              <a:t>- </a:t>
            </a:r>
            <a:r>
              <a:rPr lang="uk-UA" sz="2200" b="1" dirty="0" smtClean="0"/>
              <a:t>вище середнього </a:t>
            </a:r>
            <a:r>
              <a:rPr lang="uk-UA" sz="2200" dirty="0" smtClean="0"/>
              <a:t>(хороший рівень );</a:t>
            </a:r>
            <a:endParaRPr lang="ru-RU" sz="2200" dirty="0" smtClean="0"/>
          </a:p>
          <a:p>
            <a:pPr lvl="0"/>
            <a:r>
              <a:rPr lang="uk-UA" sz="2200" b="1" dirty="0" smtClean="0">
                <a:solidFill>
                  <a:srgbClr val="C00000"/>
                </a:solidFill>
              </a:rPr>
              <a:t>90-100% </a:t>
            </a:r>
            <a:r>
              <a:rPr lang="uk-UA" sz="2200" dirty="0" smtClean="0"/>
              <a:t>- </a:t>
            </a:r>
            <a:r>
              <a:rPr lang="uk-UA" sz="2200" b="1" dirty="0" smtClean="0"/>
              <a:t>високий рівень </a:t>
            </a:r>
            <a:r>
              <a:rPr lang="uk-UA" sz="2200" dirty="0" smtClean="0"/>
              <a:t>освітнього процесу.</a:t>
            </a:r>
            <a:endParaRPr lang="ru-RU" sz="2200" dirty="0" smtClean="0"/>
          </a:p>
          <a:p>
            <a:endParaRPr lang="ru-RU" dirty="0"/>
          </a:p>
        </p:txBody>
      </p:sp>
      <p:pic>
        <p:nvPicPr>
          <p:cNvPr id="5" name="Содержимое 4" descr="C:\Documents and Settings\Администратор\Рабочий стол\Новая папка\SAM_4193.JPG"/>
          <p:cNvPicPr>
            <a:picLocks noGrp="1"/>
          </p:cNvPicPr>
          <p:nvPr>
            <p:ph sz="half" idx="1"/>
          </p:nvPr>
        </p:nvPicPr>
        <p:blipFill>
          <a:blip r:embed="rId4" cstate="print"/>
          <a:srcRect l="6895" t="2564" r="10850" b="8333"/>
          <a:stretch>
            <a:fillRect/>
          </a:stretch>
        </p:blipFill>
        <p:spPr bwMode="auto">
          <a:xfrm rot="21311400">
            <a:off x="417583" y="2212161"/>
            <a:ext cx="4087577" cy="3429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43008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solidFill>
                  <a:srgbClr val="005DA2"/>
                </a:solidFill>
                <a:latin typeface="Cambria" pitchFamily="18" charset="0"/>
              </a:rPr>
              <a:t>Умови </a:t>
            </a:r>
            <a:r>
              <a:rPr lang="uk-UA" sz="3200" b="1" dirty="0">
                <a:solidFill>
                  <a:srgbClr val="005DA2"/>
                </a:solidFill>
                <a:latin typeface="Cambria" pitchFamily="18" charset="0"/>
              </a:rPr>
              <a:t>успішної реалізації ключових завдань БКДО та програми </a:t>
            </a:r>
            <a:endParaRPr lang="ru-RU" sz="3200" b="1" dirty="0">
              <a:solidFill>
                <a:srgbClr val="005DA2"/>
              </a:solidFill>
              <a:latin typeface="Cambr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2844" y="1643050"/>
            <a:ext cx="4357718" cy="4714908"/>
          </a:xfrm>
        </p:spPr>
        <p:txBody>
          <a:bodyPr>
            <a:normAutofit fontScale="85000" lnSpcReduction="20000"/>
          </a:bodyPr>
          <a:lstStyle/>
          <a:p>
            <a:pPr lvl="0"/>
            <a:endParaRPr lang="uk-UA" sz="3400" dirty="0" smtClean="0">
              <a:latin typeface="Comic Sans MS" pitchFamily="66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uk-UA" sz="2600" dirty="0" smtClean="0">
                <a:latin typeface="Comic Sans MS" pitchFamily="66" charset="0"/>
              </a:rPr>
              <a:t>професійна </a:t>
            </a:r>
            <a:r>
              <a:rPr lang="uk-UA" sz="2600" dirty="0">
                <a:latin typeface="Comic Sans MS" pitchFamily="66" charset="0"/>
              </a:rPr>
              <a:t>підготовка </a:t>
            </a:r>
            <a:r>
              <a:rPr lang="uk-UA" sz="2600" dirty="0" smtClean="0">
                <a:latin typeface="Comic Sans MS" pitchFamily="66" charset="0"/>
              </a:rPr>
              <a:t>кадрів</a:t>
            </a:r>
            <a:endParaRPr lang="ru-RU" sz="2600" dirty="0">
              <a:latin typeface="Comic Sans MS" pitchFamily="66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uk-UA" sz="2600" dirty="0">
                <a:solidFill>
                  <a:srgbClr val="C00000"/>
                </a:solidFill>
                <a:latin typeface="Comic Sans MS" pitchFamily="66" charset="0"/>
              </a:rPr>
              <a:t>створення предметно-розвивального </a:t>
            </a:r>
            <a:r>
              <a:rPr lang="uk-UA" sz="2600" dirty="0" smtClean="0">
                <a:solidFill>
                  <a:srgbClr val="C00000"/>
                </a:solidFill>
                <a:latin typeface="Comic Sans MS" pitchFamily="66" charset="0"/>
              </a:rPr>
              <a:t>середовища</a:t>
            </a:r>
            <a:endParaRPr lang="ru-RU" sz="2600" dirty="0">
              <a:solidFill>
                <a:srgbClr val="C00000"/>
              </a:solidFill>
              <a:latin typeface="Comic Sans MS" pitchFamily="66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uk-UA" sz="2600" dirty="0">
                <a:latin typeface="Comic Sans MS" pitchFamily="66" charset="0"/>
              </a:rPr>
              <a:t>науковий супровід навчальних </a:t>
            </a:r>
            <a:r>
              <a:rPr lang="uk-UA" sz="2600" dirty="0" smtClean="0">
                <a:latin typeface="Comic Sans MS" pitchFamily="66" charset="0"/>
              </a:rPr>
              <a:t>програм </a:t>
            </a:r>
            <a:endParaRPr lang="ru-RU" sz="2600" dirty="0">
              <a:latin typeface="Comic Sans MS" pitchFamily="66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uk-UA" sz="2600" dirty="0">
                <a:solidFill>
                  <a:srgbClr val="C00000"/>
                </a:solidFill>
                <a:latin typeface="Comic Sans MS" pitchFamily="66" charset="0"/>
              </a:rPr>
              <a:t>навчально-методичне </a:t>
            </a:r>
            <a:r>
              <a:rPr lang="uk-UA" sz="2600" dirty="0" smtClean="0">
                <a:solidFill>
                  <a:srgbClr val="C00000"/>
                </a:solidFill>
                <a:latin typeface="Comic Sans MS" pitchFamily="66" charset="0"/>
              </a:rPr>
              <a:t>забезпечення</a:t>
            </a:r>
            <a:endParaRPr lang="ru-RU" sz="2600" dirty="0">
              <a:solidFill>
                <a:srgbClr val="C00000"/>
              </a:solidFill>
              <a:latin typeface="Comic Sans MS" pitchFamily="66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uk-UA" sz="2600" dirty="0">
                <a:latin typeface="Comic Sans MS" pitchFamily="66" charset="0"/>
              </a:rPr>
              <a:t>забезпечення виявлення труднощів у педагогів, з метою їх </a:t>
            </a:r>
            <a:r>
              <a:rPr lang="uk-UA" sz="2600" dirty="0" smtClean="0">
                <a:latin typeface="Comic Sans MS" pitchFamily="66" charset="0"/>
              </a:rPr>
              <a:t>корекції</a:t>
            </a:r>
            <a:endParaRPr lang="ru-RU" sz="2600" dirty="0">
              <a:latin typeface="Comic Sans MS" pitchFamily="66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uk-UA" sz="2600" dirty="0">
                <a:latin typeface="Comic Sans MS" pitchFamily="66" charset="0"/>
              </a:rPr>
              <a:t>створення </a:t>
            </a:r>
            <a:r>
              <a:rPr lang="uk-UA" sz="2600" dirty="0" smtClean="0">
                <a:latin typeface="Comic Sans MS" pitchFamily="66" charset="0"/>
              </a:rPr>
              <a:t>консультативної </a:t>
            </a:r>
            <a:r>
              <a:rPr lang="uk-UA" sz="2600" dirty="0">
                <a:latin typeface="Comic Sans MS" pitchFamily="66" charset="0"/>
              </a:rPr>
              <a:t>служби для </a:t>
            </a:r>
            <a:r>
              <a:rPr lang="uk-UA" sz="2600" dirty="0" smtClean="0">
                <a:latin typeface="Comic Sans MS" pitchFamily="66" charset="0"/>
              </a:rPr>
              <a:t>батьків</a:t>
            </a:r>
            <a:endParaRPr lang="ru-RU" sz="2600" dirty="0">
              <a:latin typeface="Comic Sans MS" pitchFamily="66" charset="0"/>
            </a:endParaRPr>
          </a:p>
          <a:p>
            <a:endParaRPr lang="ru-RU" dirty="0"/>
          </a:p>
        </p:txBody>
      </p:sp>
      <p:pic>
        <p:nvPicPr>
          <p:cNvPr id="5" name="Содержимое 4" descr="E:\Фотографії\МО в-лів району-2014.  Грухаль Творчі звіти Шум Яремчук Екібана гр.3\DSC_0242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644" y="4500570"/>
            <a:ext cx="1690688" cy="2214578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2051" name="Picture 3" descr="E:\Фотографії\МО в-лів району-2014.  Грухаль Творчі звіти Шум Яремчук Екібана гр.3\DSC_02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1357298"/>
            <a:ext cx="2286016" cy="15716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2" name="Picture 2" descr="E:\Фотографії\Фото Меблі Спортзал\ІНТЕРНЕТ меблі\9\DSC_01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1214422"/>
            <a:ext cx="2357454" cy="154851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5123" name="Picture 3" descr="E:\Фотографії\Фото Меблі Спортзал\ІНТЕРНЕТ меблі\10\DSC_01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2857496"/>
            <a:ext cx="2357454" cy="1519633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1" name="Picture 4" descr="C:\Documents and Settings\Администратор\Рабочий стол\ЯНА НА САЙТ\Вихователі (фото на сайт)\DSC_0109.jpg"/>
          <p:cNvPicPr>
            <a:picLocks noChangeAspect="1" noChangeArrowheads="1"/>
          </p:cNvPicPr>
          <p:nvPr/>
        </p:nvPicPr>
        <p:blipFill>
          <a:blip r:embed="rId6" cstate="print"/>
          <a:srcRect t="5247"/>
          <a:stretch>
            <a:fillRect/>
          </a:stretch>
        </p:blipFill>
        <p:spPr bwMode="auto">
          <a:xfrm>
            <a:off x="4429124" y="4929198"/>
            <a:ext cx="2714644" cy="1728971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</p:pic>
      <p:pic>
        <p:nvPicPr>
          <p:cNvPr id="12" name="Picture 2" descr="E:\Фотографії\Н. Любомирка\SAM_045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71934" y="3214686"/>
            <a:ext cx="2357453" cy="1571636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928694"/>
          </a:xfrm>
        </p:spPr>
        <p:txBody>
          <a:bodyPr>
            <a:normAutofit fontScale="90000"/>
          </a:bodyPr>
          <a:lstStyle/>
          <a:p>
            <a:r>
              <a:rPr lang="uk-UA" sz="3100" b="1" dirty="0" smtClean="0"/>
              <a:t/>
            </a:r>
            <a:br>
              <a:rPr lang="uk-UA" sz="3100" b="1" dirty="0" smtClean="0"/>
            </a:br>
            <a:r>
              <a:rPr lang="uk-UA" sz="3100" b="1" dirty="0" smtClean="0">
                <a:solidFill>
                  <a:srgbClr val="C00000"/>
                </a:solidFill>
                <a:latin typeface="Cambria" pitchFamily="18" charset="0"/>
              </a:rPr>
              <a:t>Педагогічна діагностика </a:t>
            </a:r>
            <a:r>
              <a:rPr lang="uk-UA" sz="3100" b="1" dirty="0" smtClean="0">
                <a:solidFill>
                  <a:schemeClr val="accent4">
                    <a:lumMod val="75000"/>
                  </a:schemeClr>
                </a:solidFill>
              </a:rPr>
              <a:t>– це основа для здійснення педагогічного моніторингу в ДНЗ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</a:b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6" name="Рисунок 5" descr="C:\Documents and Settings\Администратор\Рабочий стол\Новая папка\SAM_4173.JPG"/>
          <p:cNvPicPr/>
          <p:nvPr/>
        </p:nvPicPr>
        <p:blipFill>
          <a:blip r:embed="rId2" cstate="print"/>
          <a:srcRect l="10129" t="3067" r="8607" b="7362"/>
          <a:stretch>
            <a:fillRect/>
          </a:stretch>
        </p:blipFill>
        <p:spPr bwMode="auto">
          <a:xfrm>
            <a:off x="214282" y="1643050"/>
            <a:ext cx="2643205" cy="3786214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Содержимое 6" descr="F:\DCIM\101PHOTO\SAM_4204.JPG"/>
          <p:cNvPicPr>
            <a:picLocks noGrp="1"/>
          </p:cNvPicPr>
          <p:nvPr>
            <p:ph sz="half" idx="1"/>
          </p:nvPr>
        </p:nvPicPr>
        <p:blipFill>
          <a:blip r:embed="rId3" cstate="print"/>
          <a:srcRect l="9955" t="4354" r="5734" b="2428"/>
          <a:stretch>
            <a:fillRect/>
          </a:stretch>
        </p:blipFill>
        <p:spPr bwMode="auto">
          <a:xfrm>
            <a:off x="6215074" y="1571612"/>
            <a:ext cx="2643206" cy="3786214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5" name="Рисунок 4" descr="C:\Documents and Settings\Администратор\Рабочий стол\Фотографії\Творчий звіт  Вереми Г.Ф.,  гр 7 виставка Клуб турботливі батьки\інтернет\DSC_006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1285860"/>
            <a:ext cx="3071833" cy="2076437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0" name="Picture 2" descr="E:\Фотографії\Фото Педрада\DSC_01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4357694"/>
            <a:ext cx="3071834" cy="2040178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Документація з проведення моніторингу освітньої діяльності в ДНЗ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28736"/>
            <a:ext cx="4543428" cy="5000660"/>
          </a:xfrm>
          <a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  <p:txBody>
          <a:bodyPr>
            <a:normAutofit/>
          </a:bodyPr>
          <a:lstStyle/>
          <a:p>
            <a:pPr marL="273050" indent="-273050" algn="just">
              <a:buFont typeface="Wingdings" pitchFamily="2" charset="2"/>
              <a:buChar char="q"/>
            </a:pPr>
            <a:r>
              <a:rPr lang="uk-UA" sz="1400" b="1" dirty="0" smtClean="0">
                <a:latin typeface="Arial Narrow" pitchFamily="34" charset="0"/>
              </a:rPr>
              <a:t>Постанова Кабміну від 14.12.2011 №1283 </a:t>
            </a:r>
            <a:r>
              <a:rPr lang="uk-UA" sz="1400" b="1" dirty="0" err="1" smtClean="0">
                <a:latin typeface="Arial Narrow" pitchFamily="34" charset="0"/>
              </a:rPr>
              <a:t>“Про</a:t>
            </a:r>
            <a:r>
              <a:rPr lang="uk-UA" sz="1400" b="1" dirty="0" smtClean="0">
                <a:latin typeface="Arial Narrow" pitchFamily="34" charset="0"/>
              </a:rPr>
              <a:t> затвердження Порядку проведення моніторингу якості </a:t>
            </a:r>
            <a:r>
              <a:rPr lang="uk-UA" sz="1400" b="1" dirty="0" err="1" smtClean="0">
                <a:latin typeface="Arial Narrow" pitchFamily="34" charset="0"/>
              </a:rPr>
              <a:t>освіти”</a:t>
            </a:r>
            <a:endParaRPr lang="uk-UA" sz="1400" b="1" dirty="0" smtClean="0">
              <a:latin typeface="Arial Narrow" pitchFamily="34" charset="0"/>
            </a:endParaRPr>
          </a:p>
          <a:p>
            <a:pPr marL="273050" indent="-273050" algn="just">
              <a:buFont typeface="Wingdings" pitchFamily="2" charset="2"/>
              <a:buChar char="q"/>
            </a:pPr>
            <a:r>
              <a:rPr lang="uk-UA" sz="1400" b="1" dirty="0" smtClean="0">
                <a:latin typeface="Arial Narrow" pitchFamily="34" charset="0"/>
              </a:rPr>
              <a:t>Наказ  по ДНЗ </a:t>
            </a:r>
            <a:r>
              <a:rPr lang="uk-UA" sz="1400" b="1" dirty="0" err="1" smtClean="0">
                <a:latin typeface="Arial Narrow" pitchFamily="34" charset="0"/>
              </a:rPr>
              <a:t>“Про</a:t>
            </a:r>
            <a:r>
              <a:rPr lang="uk-UA" sz="1400" b="1" dirty="0" smtClean="0">
                <a:latin typeface="Arial Narrow" pitchFamily="34" charset="0"/>
              </a:rPr>
              <a:t> проведення в дошкільному навчальному закладі моніторингу оцінювання рівня знань, умінь та навичок </a:t>
            </a:r>
            <a:r>
              <a:rPr lang="uk-UA" sz="1400" b="1" dirty="0" err="1" smtClean="0">
                <a:latin typeface="Arial Narrow" pitchFamily="34" charset="0"/>
              </a:rPr>
              <a:t>дітей”</a:t>
            </a:r>
            <a:endParaRPr lang="uk-UA" sz="1400" b="1" dirty="0" smtClean="0">
              <a:latin typeface="Arial Narrow" pitchFamily="34" charset="0"/>
            </a:endParaRPr>
          </a:p>
          <a:p>
            <a:pPr marL="273050" indent="-273050" algn="just">
              <a:buFont typeface="Wingdings" pitchFamily="2" charset="2"/>
              <a:buChar char="q"/>
            </a:pPr>
            <a:r>
              <a:rPr lang="uk-UA" sz="1400" b="1" dirty="0" smtClean="0">
                <a:latin typeface="Arial Narrow" pitchFamily="34" charset="0"/>
              </a:rPr>
              <a:t>План проведення моніторингового дослідження рівня знань, умінь і навичок дітей, сформованості їх життєвої компетенції станом на</a:t>
            </a:r>
            <a:r>
              <a:rPr lang="uk-UA" sz="1400" dirty="0" smtClean="0">
                <a:latin typeface="Arial Narrow" pitchFamily="34" charset="0"/>
              </a:rPr>
              <a:t>… (І півріччя 2013\2014 н.р.)</a:t>
            </a:r>
          </a:p>
          <a:p>
            <a:pPr marL="273050" indent="-273050" algn="just">
              <a:buFont typeface="Wingdings" pitchFamily="2" charset="2"/>
              <a:buChar char="q"/>
            </a:pPr>
            <a:r>
              <a:rPr lang="uk-UA" sz="1400" b="1" dirty="0" smtClean="0">
                <a:latin typeface="Arial Narrow" pitchFamily="34" charset="0"/>
              </a:rPr>
              <a:t>Журнал педагогічного обстеження дітей </a:t>
            </a:r>
            <a:r>
              <a:rPr lang="uk-UA" sz="1400" dirty="0" smtClean="0">
                <a:latin typeface="Arial Narrow" pitchFamily="34" charset="0"/>
              </a:rPr>
              <a:t>(в кожній віковій групі)</a:t>
            </a:r>
          </a:p>
          <a:p>
            <a:pPr marL="273050" indent="-273050" algn="just">
              <a:buFont typeface="Wingdings" pitchFamily="2" charset="2"/>
              <a:buChar char="q"/>
            </a:pPr>
            <a:r>
              <a:rPr lang="uk-UA" sz="1400" b="1" dirty="0" smtClean="0">
                <a:latin typeface="Arial Narrow" pitchFamily="34" charset="0"/>
              </a:rPr>
              <a:t>Зведена інформація про результати моніторингу оцінювання знань, умінь та навичок дітей в ДНЗ за станом на… </a:t>
            </a:r>
            <a:r>
              <a:rPr lang="uk-UA" sz="1400" dirty="0" smtClean="0">
                <a:latin typeface="Arial Narrow" pitchFamily="34" charset="0"/>
              </a:rPr>
              <a:t>(І півріччя 2013\2014 н.р.)</a:t>
            </a:r>
            <a:r>
              <a:rPr lang="uk-UA" sz="1400" b="1" dirty="0" smtClean="0">
                <a:latin typeface="Arial Narrow" pitchFamily="34" charset="0"/>
              </a:rPr>
              <a:t>. Зведена таблиця показників.</a:t>
            </a:r>
          </a:p>
          <a:p>
            <a:pPr marL="273050" indent="-273050" algn="just">
              <a:buFont typeface="Wingdings" pitchFamily="2" charset="2"/>
              <a:buChar char="q"/>
            </a:pPr>
            <a:r>
              <a:rPr lang="uk-UA" sz="1400" b="1" dirty="0" smtClean="0">
                <a:latin typeface="Arial Narrow" pitchFamily="34" charset="0"/>
              </a:rPr>
              <a:t>Наказ  по ДНЗ </a:t>
            </a:r>
            <a:r>
              <a:rPr lang="uk-UA" sz="1400" b="1" dirty="0" err="1" smtClean="0">
                <a:latin typeface="Arial Narrow" pitchFamily="34" charset="0"/>
              </a:rPr>
              <a:t>“Про</a:t>
            </a:r>
            <a:r>
              <a:rPr lang="uk-UA" sz="1400" b="1" dirty="0" smtClean="0">
                <a:latin typeface="Arial Narrow" pitchFamily="34" charset="0"/>
              </a:rPr>
              <a:t> підсумки проведення в дошкільному навчальному закладі моніторингу оцінювання рівня знань, умінь та навичок </a:t>
            </a:r>
            <a:r>
              <a:rPr lang="uk-UA" sz="1400" b="1" dirty="0" err="1" smtClean="0">
                <a:latin typeface="Arial Narrow" pitchFamily="34" charset="0"/>
              </a:rPr>
              <a:t>дітей”</a:t>
            </a:r>
            <a:endParaRPr lang="uk-UA" sz="1400" b="1" dirty="0" smtClean="0">
              <a:latin typeface="Arial Narrow" pitchFamily="34" charset="0"/>
            </a:endParaRPr>
          </a:p>
          <a:p>
            <a:pPr marL="273050" indent="-273050" algn="just">
              <a:buFont typeface="Wingdings" pitchFamily="2" charset="2"/>
              <a:buChar char="q"/>
            </a:pPr>
            <a:r>
              <a:rPr lang="uk-UA" sz="1400" b="1" dirty="0" smtClean="0">
                <a:latin typeface="Arial Narrow" pitchFamily="34" charset="0"/>
              </a:rPr>
              <a:t>Матеріали проведення педагогічної діагностики </a:t>
            </a:r>
            <a:r>
              <a:rPr lang="uk-UA" sz="1400" dirty="0" smtClean="0">
                <a:latin typeface="Arial Narrow" pitchFamily="34" charset="0"/>
              </a:rPr>
              <a:t>(дидактичні матеріали, картки-схеми, опитувальники, конспекти контрольних та підсумкових занять тощо)</a:t>
            </a:r>
          </a:p>
          <a:p>
            <a:pPr>
              <a:buNone/>
            </a:pPr>
            <a:endParaRPr lang="uk-UA" sz="1600" dirty="0" smtClean="0"/>
          </a:p>
          <a:p>
            <a:endParaRPr lang="ru-RU" sz="1800" dirty="0"/>
          </a:p>
        </p:txBody>
      </p:sp>
      <p:pic>
        <p:nvPicPr>
          <p:cNvPr id="5" name="Содержимое 4" descr="F:\DCIM\101PHOTO\SAM_4195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 l="3420" t="5005" r="2829" b="5372"/>
          <a:stretch>
            <a:fillRect/>
          </a:stretch>
        </p:blipFill>
        <p:spPr bwMode="auto">
          <a:xfrm rot="362142">
            <a:off x="5265018" y="1664606"/>
            <a:ext cx="3258564" cy="2483089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143504" y="4714884"/>
            <a:ext cx="37147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В номенклатурі справ  ДНЗ наявність документів </a:t>
            </a:r>
          </a:p>
          <a:p>
            <a:pPr algn="ctr"/>
            <a:r>
              <a:rPr lang="uk-UA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з проведення моніторингу освітнього процесу є обов'язковою!</a:t>
            </a:r>
            <a:endParaRPr lang="ru-RU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229600" cy="928694"/>
          </a:xfrm>
        </p:spPr>
        <p:txBody>
          <a:bodyPr>
            <a:noAutofit/>
          </a:bodyPr>
          <a:lstStyle/>
          <a:p>
            <a:pPr algn="just"/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8596" y="214291"/>
            <a:ext cx="8258204" cy="928693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uk-UA" sz="3200" b="1" dirty="0" smtClean="0">
                <a:solidFill>
                  <a:schemeClr val="bg1"/>
                </a:solidFill>
                <a:latin typeface="Cambria" pitchFamily="18" charset="0"/>
              </a:rPr>
              <a:t>Ми до школи готові!</a:t>
            </a:r>
          </a:p>
          <a:p>
            <a:pPr algn="ctr">
              <a:buNone/>
            </a:pPr>
            <a:r>
              <a:rPr lang="uk-UA" sz="3200" b="1" dirty="0" smtClean="0">
                <a:solidFill>
                  <a:schemeClr val="bg1"/>
                </a:solidFill>
                <a:latin typeface="Cambria" pitchFamily="18" charset="0"/>
              </a:rPr>
              <a:t>Дякуємо своїм вихователям і батькам!</a:t>
            </a:r>
            <a:endParaRPr lang="ru-RU" sz="32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3" name="Picture 2" descr="E:\Фотографії\Свято мови-2014 гр.13\SAM_093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85860"/>
            <a:ext cx="4357718" cy="316113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Documents and Settings\Администратор\Рабочий стол\ОБЖД Бенюк Шум Чміль\SAM_435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3286124"/>
            <a:ext cx="4643470" cy="3429024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</p:spPr>
        <p:txBody>
          <a:bodyPr>
            <a:noAutofit/>
          </a:bodyPr>
          <a:lstStyle/>
          <a:p>
            <a:r>
              <a:rPr lang="uk-UA" sz="2600" b="1" dirty="0">
                <a:solidFill>
                  <a:schemeClr val="accent6">
                    <a:lumMod val="50000"/>
                  </a:schemeClr>
                </a:solidFill>
              </a:rPr>
              <a:t>Г</a:t>
            </a:r>
            <a:r>
              <a:rPr lang="uk-UA" sz="2600" b="1" dirty="0" smtClean="0">
                <a:solidFill>
                  <a:schemeClr val="accent6">
                    <a:lumMod val="50000"/>
                  </a:schemeClr>
                </a:solidFill>
              </a:rPr>
              <a:t>отовність дитини до навчання в школі - важливий показник </a:t>
            </a:r>
            <a:r>
              <a:rPr lang="uk-UA" sz="2600" b="1" dirty="0">
                <a:solidFill>
                  <a:schemeClr val="accent6">
                    <a:lumMod val="50000"/>
                  </a:schemeClr>
                </a:solidFill>
              </a:rPr>
              <a:t>результативності роботи </a:t>
            </a:r>
            <a:r>
              <a:rPr lang="uk-UA" sz="2600" b="1" dirty="0" smtClean="0">
                <a:solidFill>
                  <a:schemeClr val="accent6">
                    <a:lumMod val="50000"/>
                  </a:schemeClr>
                </a:solidFill>
              </a:rPr>
              <a:t>вихователя та ДНЗ вцілому</a:t>
            </a:r>
            <a:endParaRPr lang="ru-RU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Содержимое 4" descr="E:\Фотографії\В. Олексин\SAM_3868.JPG"/>
          <p:cNvPicPr>
            <a:picLocks noGrp="1"/>
          </p:cNvPicPr>
          <p:nvPr>
            <p:ph sz="half" idx="2"/>
          </p:nvPr>
        </p:nvPicPr>
        <p:blipFill>
          <a:blip r:embed="rId2" cstate="print">
            <a:lum bright="10000"/>
          </a:blip>
          <a:srcRect r="3774"/>
          <a:stretch>
            <a:fillRect/>
          </a:stretch>
        </p:blipFill>
        <p:spPr bwMode="auto">
          <a:xfrm>
            <a:off x="4786314" y="928670"/>
            <a:ext cx="3929090" cy="285752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Содержимое 5" descr="E:\Фотографії\Н. Любомирка\SAM_0454.JPG"/>
          <p:cNvPicPr>
            <a:picLocks noGrp="1"/>
          </p:cNvPicPr>
          <p:nvPr>
            <p:ph sz="half" idx="1"/>
          </p:nvPr>
        </p:nvPicPr>
        <p:blipFill>
          <a:blip r:embed="rId3" cstate="print"/>
          <a:srcRect l="3636"/>
          <a:stretch>
            <a:fillRect/>
          </a:stretch>
        </p:blipFill>
        <p:spPr bwMode="auto">
          <a:xfrm>
            <a:off x="428596" y="928670"/>
            <a:ext cx="4000528" cy="292895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E:\Фотографії\ОСІНЬ 2012 Семінар зі школою МО вихователів\МО вихователів. День дошкілля\DSC_047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000504"/>
            <a:ext cx="4000528" cy="264320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E:\Фотографії\Семінар для груп короткотривалого перебування Чміль Меланчук\DSC_000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929066"/>
            <a:ext cx="4000528" cy="271464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857256"/>
          </a:xfrm>
        </p:spPr>
        <p:txBody>
          <a:bodyPr>
            <a:normAutofit fontScale="90000"/>
          </a:bodyPr>
          <a:lstStyle/>
          <a:p>
            <a:r>
              <a:rPr lang="uk-UA" sz="2700" dirty="0" smtClean="0"/>
              <a:t/>
            </a:r>
            <a:br>
              <a:rPr lang="uk-UA" sz="2700" dirty="0" smtClean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900" b="1" dirty="0">
                <a:solidFill>
                  <a:srgbClr val="C00000"/>
                </a:solidFill>
                <a:latin typeface="Cambria" pitchFamily="18" charset="0"/>
              </a:rPr>
              <a:t>П</a:t>
            </a:r>
            <a:r>
              <a:rPr lang="uk-UA" sz="2900" b="1" dirty="0" smtClean="0">
                <a:solidFill>
                  <a:srgbClr val="C00000"/>
                </a:solidFill>
                <a:latin typeface="Cambria" pitchFamily="18" charset="0"/>
              </a:rPr>
              <a:t>оказник </a:t>
            </a:r>
            <a:r>
              <a:rPr lang="uk-UA" sz="2900" b="1" dirty="0">
                <a:solidFill>
                  <a:srgbClr val="C00000"/>
                </a:solidFill>
                <a:latin typeface="Cambria" pitchFamily="18" charset="0"/>
              </a:rPr>
              <a:t>ефективності реалізації завдань </a:t>
            </a:r>
            <a:r>
              <a:rPr lang="uk-UA" sz="2900" b="1" dirty="0" smtClean="0">
                <a:solidFill>
                  <a:srgbClr val="C00000"/>
                </a:solidFill>
                <a:latin typeface="Cambria" pitchFamily="18" charset="0"/>
              </a:rPr>
              <a:t>БКДО – </a:t>
            </a:r>
            <a:br>
              <a:rPr lang="uk-UA" sz="2900" b="1" dirty="0" smtClean="0">
                <a:solidFill>
                  <a:srgbClr val="C00000"/>
                </a:solidFill>
                <a:latin typeface="Cambria" pitchFamily="18" charset="0"/>
              </a:rPr>
            </a:br>
            <a:r>
              <a:rPr lang="uk-UA" sz="2900" b="1" dirty="0" smtClean="0">
                <a:solidFill>
                  <a:srgbClr val="C00000"/>
                </a:solidFill>
                <a:latin typeface="Cambria" pitchFamily="18" charset="0"/>
              </a:rPr>
              <a:t>це його </a:t>
            </a:r>
            <a:r>
              <a:rPr lang="uk-UA" sz="2900" b="1" dirty="0">
                <a:solidFill>
                  <a:srgbClr val="C00000"/>
                </a:solidFill>
                <a:latin typeface="Cambria" pitchFamily="18" charset="0"/>
              </a:rPr>
              <a:t>наступність зі стандартами початкової </a:t>
            </a:r>
            <a:r>
              <a:rPr lang="uk-UA" sz="2900" b="1" dirty="0" smtClean="0">
                <a:solidFill>
                  <a:srgbClr val="C00000"/>
                </a:solidFill>
                <a:latin typeface="Cambria" pitchFamily="18" charset="0"/>
              </a:rPr>
              <a:t>школи </a:t>
            </a:r>
            <a:r>
              <a:rPr lang="ru-RU" sz="4900" b="1" dirty="0">
                <a:latin typeface="Arial Narrow" pitchFamily="34" charset="0"/>
              </a:rPr>
              <a:t/>
            </a:r>
            <a:br>
              <a:rPr lang="ru-RU" sz="4900" b="1" dirty="0">
                <a:latin typeface="Arial Narrow" pitchFamily="34" charset="0"/>
              </a:rPr>
            </a:br>
            <a:endParaRPr lang="ru-RU" b="1" dirty="0">
              <a:latin typeface="Arial Narrow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14422"/>
            <a:ext cx="8258204" cy="4911741"/>
          </a:xfrm>
        </p:spPr>
        <p:txBody>
          <a:bodyPr>
            <a:normAutofit/>
          </a:bodyPr>
          <a:lstStyle/>
          <a:p>
            <a:pPr algn="just"/>
            <a:r>
              <a:rPr lang="uk-UA" sz="2200" dirty="0">
                <a:solidFill>
                  <a:srgbClr val="002060"/>
                </a:solidFill>
                <a:latin typeface="Comic Sans MS" pitchFamily="66" charset="0"/>
              </a:rPr>
              <a:t>Визначені Базовим компонентом дошкільної </a:t>
            </a:r>
            <a:r>
              <a:rPr lang="uk-UA" sz="2200" dirty="0" smtClean="0">
                <a:solidFill>
                  <a:srgbClr val="002060"/>
                </a:solidFill>
                <a:latin typeface="Comic Sans MS" pitchFamily="66" charset="0"/>
              </a:rPr>
              <a:t>освіти України (2012)  </a:t>
            </a:r>
            <a:r>
              <a:rPr lang="uk-UA" sz="2200" dirty="0">
                <a:solidFill>
                  <a:srgbClr val="002060"/>
                </a:solidFill>
                <a:latin typeface="Comic Sans MS" pitchFamily="66" charset="0"/>
              </a:rPr>
              <a:t>вимоги до обсягу необхідної інформації, життєво важливих умінь і навичок дітей, системи ціннісних ставлень до світу та самої себе є </a:t>
            </a:r>
            <a:r>
              <a:rPr lang="uk-UA" sz="2200" b="1" i="1" dirty="0">
                <a:solidFill>
                  <a:srgbClr val="C00000"/>
                </a:solidFill>
                <a:latin typeface="Comic Sans MS" pitchFamily="66" charset="0"/>
              </a:rPr>
              <a:t>обов'язковими</a:t>
            </a:r>
            <a:r>
              <a:rPr lang="uk-UA" sz="2200" dirty="0">
                <a:solidFill>
                  <a:srgbClr val="002060"/>
                </a:solidFill>
                <a:latin typeface="Comic Sans MS" pitchFamily="66" charset="0"/>
              </a:rPr>
              <a:t> для виконання всіма учасниками освітнього процесу в ДНЗ</a:t>
            </a:r>
            <a:endParaRPr lang="ru-RU" sz="22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5" name="Содержимое 4" descr="E:\Планування Зоря\DSC02981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3714752"/>
            <a:ext cx="3857652" cy="2857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Рисунок 1" descr="C:\Documents and Settings\Администратор\Рабочий стол\Фото Клевань\Фото\Фото ДНЗ№1\Ігри у пісочку. Вихователь молодшої групи Клеванського ДНЗ №1 Шахманцир Н.П..JPG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71876"/>
            <a:ext cx="4857752" cy="328612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uk-UA" sz="4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Зміст підготовки дітей до школи</a:t>
            </a:r>
            <a:endParaRPr lang="en-US" sz="44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20196" name="AutoShape 4"/>
          <p:cNvSpPr>
            <a:spLocks noChangeArrowheads="1"/>
          </p:cNvSpPr>
          <p:nvPr/>
        </p:nvSpPr>
        <p:spPr bwMode="gray">
          <a:xfrm>
            <a:off x="5638800" y="2895600"/>
            <a:ext cx="3200400" cy="3657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EF2CC">
                  <a:gamma/>
                  <a:tint val="0"/>
                  <a:invGamma/>
                </a:srgbClr>
              </a:gs>
              <a:gs pos="100000">
                <a:srgbClr val="9EF2CC"/>
              </a:gs>
            </a:gsLst>
            <a:lin ang="2700000" scaled="1"/>
          </a:gradFill>
          <a:ln w="38100">
            <a:solidFill>
              <a:srgbClr val="969696"/>
            </a:solidFill>
            <a:round/>
            <a:headEnd/>
            <a:tailEnd/>
          </a:ln>
          <a:effectLst>
            <a:outerShdw dist="91581" dir="3378596" algn="ctr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uk-UA" b="1" dirty="0"/>
          </a:p>
          <a:p>
            <a:pPr>
              <a:buFont typeface="Wingdings" pitchFamily="2" charset="2"/>
              <a:buChar char="q"/>
              <a:defRPr/>
            </a:pPr>
            <a:endParaRPr lang="uk-UA" b="1" dirty="0"/>
          </a:p>
          <a:p>
            <a:pPr>
              <a:buFont typeface="Wingdings" pitchFamily="2" charset="2"/>
              <a:buChar char="q"/>
              <a:defRPr/>
            </a:pPr>
            <a:endParaRPr lang="uk-UA" b="1" dirty="0"/>
          </a:p>
          <a:p>
            <a:pPr>
              <a:buFont typeface="Wingdings" pitchFamily="2" charset="2"/>
              <a:buChar char="q"/>
              <a:defRPr/>
            </a:pPr>
            <a:r>
              <a:rPr lang="uk-UA" b="1" dirty="0"/>
              <a:t>Мови і літератури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uk-UA" b="1" dirty="0"/>
              <a:t>Математика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uk-UA" b="1" dirty="0"/>
              <a:t>Природознавство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uk-UA" b="1" dirty="0"/>
              <a:t>Суспільствознавство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uk-UA" b="1" dirty="0"/>
              <a:t>Здоров</a:t>
            </a:r>
            <a:r>
              <a:rPr lang="en-US" b="1" dirty="0"/>
              <a:t>’</a:t>
            </a:r>
            <a:r>
              <a:rPr lang="uk-UA" b="1" dirty="0"/>
              <a:t>я і фізична</a:t>
            </a:r>
          </a:p>
          <a:p>
            <a:pPr>
              <a:defRPr/>
            </a:pPr>
            <a:r>
              <a:rPr lang="uk-UA" b="1" dirty="0"/>
              <a:t>    культура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uk-UA" b="1" dirty="0"/>
              <a:t>Технології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uk-UA" b="1" dirty="0"/>
              <a:t>Мистецтво</a:t>
            </a:r>
            <a:endParaRPr lang="ru-RU" b="1" dirty="0"/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gray">
          <a:xfrm>
            <a:off x="5791200" y="3519488"/>
            <a:ext cx="2057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>
              <a:solidFill>
                <a:srgbClr val="000000"/>
              </a:solidFill>
            </a:endParaRPr>
          </a:p>
        </p:txBody>
      </p:sp>
      <p:sp>
        <p:nvSpPr>
          <p:cNvPr id="520198" name="AutoShape 6"/>
          <p:cNvSpPr>
            <a:spLocks noChangeArrowheads="1"/>
          </p:cNvSpPr>
          <p:nvPr/>
        </p:nvSpPr>
        <p:spPr bwMode="gray">
          <a:xfrm>
            <a:off x="304800" y="2819400"/>
            <a:ext cx="3352800" cy="3733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9E4FF">
                  <a:gamma/>
                  <a:tint val="0"/>
                  <a:invGamma/>
                </a:srgbClr>
              </a:gs>
              <a:gs pos="100000">
                <a:srgbClr val="C9E4FF"/>
              </a:gs>
            </a:gsLst>
            <a:lin ang="2700000" scaled="1"/>
          </a:gradFill>
          <a:ln w="38100">
            <a:solidFill>
              <a:srgbClr val="969696"/>
            </a:solidFill>
            <a:round/>
            <a:headEnd/>
            <a:tailEnd/>
          </a:ln>
          <a:effectLst>
            <a:outerShdw dist="91581" dir="3378596" algn="ctr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lnSpc>
                <a:spcPct val="110000"/>
              </a:lnSpc>
              <a:buFont typeface="Wingdings" pitchFamily="2" charset="2"/>
              <a:buChar char="q"/>
              <a:defRPr/>
            </a:pPr>
            <a:endParaRPr lang="uk-UA" b="1" dirty="0"/>
          </a:p>
          <a:p>
            <a:pPr>
              <a:lnSpc>
                <a:spcPct val="110000"/>
              </a:lnSpc>
              <a:buFont typeface="Wingdings" pitchFamily="2" charset="2"/>
              <a:buChar char="q"/>
              <a:defRPr/>
            </a:pPr>
            <a:endParaRPr lang="uk-UA" b="1" dirty="0"/>
          </a:p>
          <a:p>
            <a:pPr>
              <a:lnSpc>
                <a:spcPct val="110000"/>
              </a:lnSpc>
              <a:buFont typeface="Wingdings" pitchFamily="2" charset="2"/>
              <a:buChar char="q"/>
              <a:defRPr/>
            </a:pPr>
            <a:r>
              <a:rPr lang="uk-UA" b="1" dirty="0"/>
              <a:t>Особистість дитини</a:t>
            </a:r>
          </a:p>
          <a:p>
            <a:pPr>
              <a:lnSpc>
                <a:spcPct val="110000"/>
              </a:lnSpc>
              <a:buFont typeface="Wingdings" pitchFamily="2" charset="2"/>
              <a:buChar char="q"/>
              <a:defRPr/>
            </a:pPr>
            <a:r>
              <a:rPr lang="uk-UA" b="1" dirty="0"/>
              <a:t>Дитина в соціумі</a:t>
            </a:r>
          </a:p>
          <a:p>
            <a:pPr>
              <a:lnSpc>
                <a:spcPct val="110000"/>
              </a:lnSpc>
              <a:buFont typeface="Wingdings" pitchFamily="2" charset="2"/>
              <a:buChar char="q"/>
              <a:defRPr/>
            </a:pPr>
            <a:r>
              <a:rPr lang="uk-UA" b="1" dirty="0"/>
              <a:t>Дитина в природному</a:t>
            </a:r>
          </a:p>
          <a:p>
            <a:pPr>
              <a:lnSpc>
                <a:spcPct val="110000"/>
              </a:lnSpc>
              <a:defRPr/>
            </a:pPr>
            <a:r>
              <a:rPr lang="uk-UA" b="1" dirty="0"/>
              <a:t>    довкіллі</a:t>
            </a:r>
          </a:p>
          <a:p>
            <a:pPr>
              <a:lnSpc>
                <a:spcPct val="110000"/>
              </a:lnSpc>
              <a:buFont typeface="Wingdings" pitchFamily="2" charset="2"/>
              <a:buChar char="q"/>
              <a:defRPr/>
            </a:pPr>
            <a:r>
              <a:rPr lang="uk-UA" b="1" dirty="0"/>
              <a:t>Дитина у світі культури</a:t>
            </a:r>
          </a:p>
          <a:p>
            <a:pPr>
              <a:lnSpc>
                <a:spcPct val="110000"/>
              </a:lnSpc>
              <a:buFont typeface="Wingdings" pitchFamily="2" charset="2"/>
              <a:buChar char="q"/>
              <a:defRPr/>
            </a:pPr>
            <a:r>
              <a:rPr lang="uk-UA" b="1" dirty="0"/>
              <a:t>Гра дитини</a:t>
            </a:r>
          </a:p>
          <a:p>
            <a:pPr>
              <a:lnSpc>
                <a:spcPct val="110000"/>
              </a:lnSpc>
              <a:buFont typeface="Wingdings" pitchFamily="2" charset="2"/>
              <a:buChar char="q"/>
              <a:defRPr/>
            </a:pPr>
            <a:r>
              <a:rPr lang="uk-UA" b="1" dirty="0"/>
              <a:t>Дитина в </a:t>
            </a:r>
            <a:r>
              <a:rPr lang="uk-UA" b="1" dirty="0" err="1"/>
              <a:t>сенсорно-</a:t>
            </a:r>
            <a:endParaRPr lang="uk-UA" b="1" dirty="0"/>
          </a:p>
          <a:p>
            <a:pPr>
              <a:lnSpc>
                <a:spcPct val="110000"/>
              </a:lnSpc>
              <a:defRPr/>
            </a:pPr>
            <a:r>
              <a:rPr lang="uk-UA" b="1" dirty="0"/>
              <a:t>    пізнавальному просторі</a:t>
            </a:r>
          </a:p>
          <a:p>
            <a:pPr>
              <a:lnSpc>
                <a:spcPct val="110000"/>
              </a:lnSpc>
              <a:buFont typeface="Wingdings" pitchFamily="2" charset="2"/>
              <a:buChar char="q"/>
              <a:defRPr/>
            </a:pPr>
            <a:r>
              <a:rPr lang="uk-UA" b="1" dirty="0"/>
              <a:t>Мовлення дитини</a:t>
            </a:r>
          </a:p>
        </p:txBody>
      </p:sp>
      <p:sp>
        <p:nvSpPr>
          <p:cNvPr id="24581" name="Text Box 7"/>
          <p:cNvSpPr txBox="1">
            <a:spLocks noChangeArrowheads="1"/>
          </p:cNvSpPr>
          <p:nvPr/>
        </p:nvSpPr>
        <p:spPr bwMode="gray">
          <a:xfrm>
            <a:off x="1466850" y="3524250"/>
            <a:ext cx="2038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>
              <a:solidFill>
                <a:srgbClr val="000000"/>
              </a:solidFill>
            </a:endParaRPr>
          </a:p>
        </p:txBody>
      </p:sp>
      <p:sp>
        <p:nvSpPr>
          <p:cNvPr id="24582" name="AutoShape 8"/>
          <p:cNvSpPr>
            <a:spLocks noChangeAspect="1" noChangeArrowheads="1" noTextEdit="1"/>
          </p:cNvSpPr>
          <p:nvPr/>
        </p:nvSpPr>
        <p:spPr bwMode="gray">
          <a:xfrm>
            <a:off x="3451225" y="3224213"/>
            <a:ext cx="909638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583" name="Freeform 9"/>
          <p:cNvSpPr>
            <a:spLocks/>
          </p:cNvSpPr>
          <p:nvPr/>
        </p:nvSpPr>
        <p:spPr bwMode="gray">
          <a:xfrm>
            <a:off x="3451224" y="2714620"/>
            <a:ext cx="906462" cy="857257"/>
          </a:xfrm>
          <a:custGeom>
            <a:avLst/>
            <a:gdLst>
              <a:gd name="T0" fmla="*/ 1406774299 w 580"/>
              <a:gd name="T1" fmla="*/ 0 h 798"/>
              <a:gd name="T2" fmla="*/ 1401923021 w 580"/>
              <a:gd name="T3" fmla="*/ 217809447 h 798"/>
              <a:gd name="T4" fmla="*/ 1377668191 w 580"/>
              <a:gd name="T5" fmla="*/ 421099826 h 798"/>
              <a:gd name="T6" fmla="*/ 1338861086 w 580"/>
              <a:gd name="T7" fmla="*/ 609867929 h 798"/>
              <a:gd name="T8" fmla="*/ 1275799151 w 580"/>
              <a:gd name="T9" fmla="*/ 784115409 h 798"/>
              <a:gd name="T10" fmla="*/ 1198183384 w 580"/>
              <a:gd name="T11" fmla="*/ 943842460 h 798"/>
              <a:gd name="T12" fmla="*/ 1096314344 w 580"/>
              <a:gd name="T13" fmla="*/ 1089050249 h 798"/>
              <a:gd name="T14" fmla="*/ 975040194 w 580"/>
              <a:gd name="T15" fmla="*/ 1229416793 h 798"/>
              <a:gd name="T16" fmla="*/ 829511214 w 580"/>
              <a:gd name="T17" fmla="*/ 1355262713 h 798"/>
              <a:gd name="T18" fmla="*/ 654877489 w 580"/>
              <a:gd name="T19" fmla="*/ 1476267389 h 798"/>
              <a:gd name="T20" fmla="*/ 455989129 w 580"/>
              <a:gd name="T21" fmla="*/ 1587592686 h 798"/>
              <a:gd name="T22" fmla="*/ 455989129 w 580"/>
              <a:gd name="T23" fmla="*/ 1931248346 h 798"/>
              <a:gd name="T24" fmla="*/ 0 w 580"/>
              <a:gd name="T25" fmla="*/ 1243937416 h 798"/>
              <a:gd name="T26" fmla="*/ 455989129 w 580"/>
              <a:gd name="T27" fmla="*/ 556625125 h 798"/>
              <a:gd name="T28" fmla="*/ 455989129 w 580"/>
              <a:gd name="T29" fmla="*/ 900280590 h 798"/>
              <a:gd name="T30" fmla="*/ 543305894 w 580"/>
              <a:gd name="T31" fmla="*/ 890601212 h 798"/>
              <a:gd name="T32" fmla="*/ 640325214 w 580"/>
              <a:gd name="T33" fmla="*/ 861559965 h 798"/>
              <a:gd name="T34" fmla="*/ 742194254 w 580"/>
              <a:gd name="T35" fmla="*/ 813156656 h 798"/>
              <a:gd name="T36" fmla="*/ 844065047 w 580"/>
              <a:gd name="T37" fmla="*/ 750234473 h 798"/>
              <a:gd name="T38" fmla="*/ 950785364 w 580"/>
              <a:gd name="T39" fmla="*/ 677631357 h 798"/>
              <a:gd name="T40" fmla="*/ 1047804684 w 580"/>
              <a:gd name="T41" fmla="*/ 595347306 h 798"/>
              <a:gd name="T42" fmla="*/ 1144822446 w 580"/>
              <a:gd name="T43" fmla="*/ 503382321 h 798"/>
              <a:gd name="T44" fmla="*/ 1227289491 w 580"/>
              <a:gd name="T45" fmla="*/ 401737861 h 798"/>
              <a:gd name="T46" fmla="*/ 1300053981 w 580"/>
              <a:gd name="T47" fmla="*/ 300093498 h 798"/>
              <a:gd name="T48" fmla="*/ 1353413361 w 580"/>
              <a:gd name="T49" fmla="*/ 198449086 h 798"/>
              <a:gd name="T50" fmla="*/ 1392222024 w 580"/>
              <a:gd name="T51" fmla="*/ 96804698 h 798"/>
              <a:gd name="T52" fmla="*/ 1401923021 w 580"/>
              <a:gd name="T53" fmla="*/ 0 h 798"/>
              <a:gd name="T54" fmla="*/ 1406774299 w 580"/>
              <a:gd name="T55" fmla="*/ 0 h 79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80"/>
              <a:gd name="T85" fmla="*/ 0 h 798"/>
              <a:gd name="T86" fmla="*/ 580 w 580"/>
              <a:gd name="T87" fmla="*/ 798 h 79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rgbClr val="0099CC"/>
              </a:gs>
              <a:gs pos="100000">
                <a:srgbClr val="AEDFEF"/>
              </a:gs>
            </a:gsLst>
            <a:lin ang="0" scaled="1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584" name="AutoShape 10"/>
          <p:cNvSpPr>
            <a:spLocks noChangeAspect="1" noChangeArrowheads="1" noTextEdit="1"/>
          </p:cNvSpPr>
          <p:nvPr/>
        </p:nvSpPr>
        <p:spPr bwMode="gray">
          <a:xfrm flipH="1">
            <a:off x="4945063" y="3224213"/>
            <a:ext cx="909637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585" name="Freeform 11"/>
          <p:cNvSpPr>
            <a:spLocks/>
          </p:cNvSpPr>
          <p:nvPr/>
        </p:nvSpPr>
        <p:spPr bwMode="gray">
          <a:xfrm flipH="1">
            <a:off x="4786313" y="2714621"/>
            <a:ext cx="903287" cy="785818"/>
          </a:xfrm>
          <a:custGeom>
            <a:avLst/>
            <a:gdLst>
              <a:gd name="T0" fmla="*/ 1406771184 w 580"/>
              <a:gd name="T1" fmla="*/ 0 h 798"/>
              <a:gd name="T2" fmla="*/ 1401919912 w 580"/>
              <a:gd name="T3" fmla="*/ 217809447 h 798"/>
              <a:gd name="T4" fmla="*/ 1377665109 w 580"/>
              <a:gd name="T5" fmla="*/ 421099826 h 798"/>
              <a:gd name="T6" fmla="*/ 1338858047 w 580"/>
              <a:gd name="T7" fmla="*/ 609867929 h 798"/>
              <a:gd name="T8" fmla="*/ 1275796182 w 580"/>
              <a:gd name="T9" fmla="*/ 784115409 h 798"/>
              <a:gd name="T10" fmla="*/ 1198180500 w 580"/>
              <a:gd name="T11" fmla="*/ 943842460 h 798"/>
              <a:gd name="T12" fmla="*/ 1096311573 w 580"/>
              <a:gd name="T13" fmla="*/ 1089050249 h 798"/>
              <a:gd name="T14" fmla="*/ 975037557 w 580"/>
              <a:gd name="T15" fmla="*/ 1229416793 h 798"/>
              <a:gd name="T16" fmla="*/ 829510296 w 580"/>
              <a:gd name="T17" fmla="*/ 1355262713 h 798"/>
              <a:gd name="T18" fmla="*/ 654876764 w 580"/>
              <a:gd name="T19" fmla="*/ 1476267389 h 798"/>
              <a:gd name="T20" fmla="*/ 455988625 w 580"/>
              <a:gd name="T21" fmla="*/ 1587592686 h 798"/>
              <a:gd name="T22" fmla="*/ 455988625 w 580"/>
              <a:gd name="T23" fmla="*/ 1931248346 h 798"/>
              <a:gd name="T24" fmla="*/ 0 w 580"/>
              <a:gd name="T25" fmla="*/ 1243937416 h 798"/>
              <a:gd name="T26" fmla="*/ 455988625 w 580"/>
              <a:gd name="T27" fmla="*/ 556625125 h 798"/>
              <a:gd name="T28" fmla="*/ 455988625 w 580"/>
              <a:gd name="T29" fmla="*/ 900280590 h 798"/>
              <a:gd name="T30" fmla="*/ 543305293 w 580"/>
              <a:gd name="T31" fmla="*/ 890601212 h 798"/>
              <a:gd name="T32" fmla="*/ 640322948 w 580"/>
              <a:gd name="T33" fmla="*/ 861559965 h 798"/>
              <a:gd name="T34" fmla="*/ 742193433 w 580"/>
              <a:gd name="T35" fmla="*/ 813156656 h 798"/>
              <a:gd name="T36" fmla="*/ 844062555 w 580"/>
              <a:gd name="T37" fmla="*/ 750234473 h 798"/>
              <a:gd name="T38" fmla="*/ 950782754 w 580"/>
              <a:gd name="T39" fmla="*/ 677631357 h 798"/>
              <a:gd name="T40" fmla="*/ 1047801967 w 580"/>
              <a:gd name="T41" fmla="*/ 595347306 h 798"/>
              <a:gd name="T42" fmla="*/ 1144821179 w 580"/>
              <a:gd name="T43" fmla="*/ 503382321 h 798"/>
              <a:gd name="T44" fmla="*/ 1227286575 w 580"/>
              <a:gd name="T45" fmla="*/ 401737861 h 798"/>
              <a:gd name="T46" fmla="*/ 1300050985 w 580"/>
              <a:gd name="T47" fmla="*/ 300093498 h 798"/>
              <a:gd name="T48" fmla="*/ 1353410306 w 580"/>
              <a:gd name="T49" fmla="*/ 198449086 h 798"/>
              <a:gd name="T50" fmla="*/ 1392218925 w 580"/>
              <a:gd name="T51" fmla="*/ 96804698 h 798"/>
              <a:gd name="T52" fmla="*/ 1401919912 w 580"/>
              <a:gd name="T53" fmla="*/ 0 h 798"/>
              <a:gd name="T54" fmla="*/ 1406771184 w 580"/>
              <a:gd name="T55" fmla="*/ 0 h 79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80"/>
              <a:gd name="T85" fmla="*/ 0 h 798"/>
              <a:gd name="T86" fmla="*/ 580 w 580"/>
              <a:gd name="T87" fmla="*/ 798 h 79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rgbClr val="FF9966"/>
              </a:gs>
              <a:gs pos="100000">
                <a:srgbClr val="FFDFCE"/>
              </a:gs>
            </a:gsLst>
            <a:lin ang="0" scaled="1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752600" y="1600200"/>
            <a:ext cx="6019800" cy="1143000"/>
            <a:chOff x="1997" y="1314"/>
            <a:chExt cx="1889" cy="1009"/>
          </a:xfrm>
        </p:grpSpPr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1997" y="1404"/>
              <a:ext cx="1889" cy="919"/>
              <a:chOff x="1973" y="1027"/>
              <a:chExt cx="1926" cy="937"/>
            </a:xfrm>
          </p:grpSpPr>
          <p:sp>
            <p:nvSpPr>
              <p:cNvPr id="520206" name="Oval 14"/>
              <p:cNvSpPr>
                <a:spLocks noChangeArrowheads="1"/>
              </p:cNvSpPr>
              <p:nvPr/>
            </p:nvSpPr>
            <p:spPr bwMode="gray">
              <a:xfrm>
                <a:off x="1994" y="105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rgbClr val="3371CD">
                      <a:gamma/>
                      <a:shade val="63529"/>
                      <a:invGamma/>
                    </a:srgbClr>
                  </a:gs>
                  <a:gs pos="100000">
                    <a:srgbClr val="3371CD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4596" name="Oval 15"/>
              <p:cNvSpPr>
                <a:spLocks noChangeArrowheads="1"/>
              </p:cNvSpPr>
              <p:nvPr/>
            </p:nvSpPr>
            <p:spPr bwMode="gray">
              <a:xfrm>
                <a:off x="1973" y="102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rgbClr val="A5C0E9"/>
                  </a:gs>
                  <a:gs pos="100000">
                    <a:srgbClr val="3371CD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24591" name="Oval 16"/>
            <p:cNvSpPr>
              <a:spLocks noChangeArrowheads="1"/>
            </p:cNvSpPr>
            <p:nvPr/>
          </p:nvSpPr>
          <p:spPr bwMode="gray">
            <a:xfrm>
              <a:off x="2086" y="1314"/>
              <a:ext cx="1691" cy="845"/>
            </a:xfrm>
            <a:prstGeom prst="ellipse">
              <a:avLst/>
            </a:prstGeom>
            <a:gradFill rotWithShape="1">
              <a:gsLst>
                <a:gs pos="0">
                  <a:srgbClr val="6A583B"/>
                </a:gs>
                <a:gs pos="100000">
                  <a:srgbClr val="E6BF80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24592" name="Oval 17"/>
            <p:cNvSpPr>
              <a:spLocks noChangeArrowheads="1"/>
            </p:cNvSpPr>
            <p:nvPr/>
          </p:nvSpPr>
          <p:spPr bwMode="gray">
            <a:xfrm>
              <a:off x="2108" y="1319"/>
              <a:ext cx="1650" cy="824"/>
            </a:xfrm>
            <a:prstGeom prst="ellipse">
              <a:avLst/>
            </a:prstGeom>
            <a:gradFill rotWithShape="1">
              <a:gsLst>
                <a:gs pos="0">
                  <a:srgbClr val="E6BF80">
                    <a:alpha val="0"/>
                  </a:srgbClr>
                </a:gs>
                <a:gs pos="100000">
                  <a:srgbClr val="F6E9D3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24593" name="Oval 18"/>
            <p:cNvSpPr>
              <a:spLocks noChangeArrowheads="1"/>
            </p:cNvSpPr>
            <p:nvPr/>
          </p:nvSpPr>
          <p:spPr bwMode="gray">
            <a:xfrm>
              <a:off x="2125" y="1327"/>
              <a:ext cx="1570" cy="770"/>
            </a:xfrm>
            <a:prstGeom prst="ellipse">
              <a:avLst/>
            </a:prstGeom>
            <a:gradFill rotWithShape="1">
              <a:gsLst>
                <a:gs pos="0">
                  <a:srgbClr val="B69765"/>
                </a:gs>
                <a:gs pos="100000">
                  <a:srgbClr val="E6BF80">
                    <a:alpha val="48000"/>
                  </a:srgb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24594" name="Oval 19"/>
            <p:cNvSpPr>
              <a:spLocks noChangeArrowheads="1"/>
            </p:cNvSpPr>
            <p:nvPr/>
          </p:nvSpPr>
          <p:spPr bwMode="gray">
            <a:xfrm>
              <a:off x="2208" y="1344"/>
              <a:ext cx="1382" cy="624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E6BF80">
                    <a:alpha val="37999"/>
                  </a:srgb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</p:grpSp>
      <p:sp>
        <p:nvSpPr>
          <p:cNvPr id="520212" name="Text Box 20"/>
          <p:cNvSpPr txBox="1">
            <a:spLocks noChangeArrowheads="1"/>
          </p:cNvSpPr>
          <p:nvPr/>
        </p:nvSpPr>
        <p:spPr bwMode="gray">
          <a:xfrm>
            <a:off x="2928926" y="1643050"/>
            <a:ext cx="392907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</a:rPr>
              <a:t>  Інваріантна </a:t>
            </a:r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складова: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588" name="TextBox 19"/>
          <p:cNvSpPr txBox="1">
            <a:spLocks noChangeArrowheads="1"/>
          </p:cNvSpPr>
          <p:nvPr/>
        </p:nvSpPr>
        <p:spPr bwMode="auto">
          <a:xfrm>
            <a:off x="685800" y="2895600"/>
            <a:ext cx="26670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b="1" dirty="0">
                <a:solidFill>
                  <a:srgbClr val="5326AC"/>
                </a:solidFill>
              </a:rPr>
              <a:t>Освітні лінії </a:t>
            </a:r>
            <a:endParaRPr lang="uk-UA" sz="2400" b="1" dirty="0" smtClean="0">
              <a:solidFill>
                <a:srgbClr val="5326AC"/>
              </a:solidFill>
            </a:endParaRPr>
          </a:p>
          <a:p>
            <a:r>
              <a:rPr lang="uk-UA" sz="2400" b="1" dirty="0" smtClean="0">
                <a:solidFill>
                  <a:srgbClr val="5326AC"/>
                </a:solidFill>
              </a:rPr>
              <a:t>     </a:t>
            </a:r>
            <a:r>
              <a:rPr lang="uk-UA" b="1" dirty="0" smtClean="0">
                <a:solidFill>
                  <a:srgbClr val="5326AC"/>
                </a:solidFill>
              </a:rPr>
              <a:t>(</a:t>
            </a:r>
            <a:r>
              <a:rPr lang="uk-UA" b="1" dirty="0">
                <a:solidFill>
                  <a:srgbClr val="5326AC"/>
                </a:solidFill>
              </a:rPr>
              <a:t>із БКДО):</a:t>
            </a:r>
            <a:endParaRPr lang="uk-UA" sz="2400" b="1" dirty="0">
              <a:solidFill>
                <a:srgbClr val="5326AC"/>
              </a:solidFill>
            </a:endParaRPr>
          </a:p>
          <a:p>
            <a:endParaRPr lang="ru-RU" dirty="0"/>
          </a:p>
        </p:txBody>
      </p:sp>
      <p:sp>
        <p:nvSpPr>
          <p:cNvPr id="24589" name="TextBox 20"/>
          <p:cNvSpPr txBox="1">
            <a:spLocks noChangeArrowheads="1"/>
          </p:cNvSpPr>
          <p:nvPr/>
        </p:nvSpPr>
        <p:spPr bwMode="auto">
          <a:xfrm>
            <a:off x="5943600" y="2971800"/>
            <a:ext cx="25908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b="1" dirty="0">
                <a:solidFill>
                  <a:srgbClr val="5326AC"/>
                </a:solidFill>
              </a:rPr>
              <a:t>Освітні галузі </a:t>
            </a:r>
            <a:endParaRPr lang="uk-UA" sz="2400" b="1" dirty="0" smtClean="0">
              <a:solidFill>
                <a:srgbClr val="5326AC"/>
              </a:solidFill>
            </a:endParaRPr>
          </a:p>
          <a:p>
            <a:r>
              <a:rPr lang="uk-UA" sz="2400" b="1" dirty="0" smtClean="0">
                <a:solidFill>
                  <a:srgbClr val="5326AC"/>
                </a:solidFill>
              </a:rPr>
              <a:t>     </a:t>
            </a:r>
            <a:r>
              <a:rPr lang="uk-UA" b="1" dirty="0" smtClean="0">
                <a:solidFill>
                  <a:srgbClr val="5326AC"/>
                </a:solidFill>
              </a:rPr>
              <a:t>(</a:t>
            </a:r>
            <a:r>
              <a:rPr lang="uk-UA" b="1" dirty="0">
                <a:solidFill>
                  <a:srgbClr val="5326AC"/>
                </a:solidFill>
              </a:rPr>
              <a:t>із ДСПЗО):</a:t>
            </a:r>
            <a:endParaRPr lang="ru-RU" sz="2400" b="1" dirty="0">
              <a:solidFill>
                <a:srgbClr val="5326AC"/>
              </a:solidFill>
            </a:endParaRPr>
          </a:p>
          <a:p>
            <a:endParaRPr lang="ru-RU" dirty="0"/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2857488" y="3786190"/>
            <a:ext cx="3000396" cy="14287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2500298" y="4071942"/>
            <a:ext cx="3357586" cy="9286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1714480" y="4714884"/>
            <a:ext cx="414340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2714612" y="4214818"/>
            <a:ext cx="3143272" cy="20002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2000232" y="5286388"/>
            <a:ext cx="3857652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3071802" y="5000636"/>
            <a:ext cx="2786082" cy="10715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V="1">
            <a:off x="2643174" y="4429132"/>
            <a:ext cx="3214710" cy="14287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0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0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0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0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0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0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0196" grpId="0" animBg="1"/>
      <p:bldP spid="52019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1285884"/>
          </a:xfrm>
        </p:spPr>
        <p:txBody>
          <a:bodyPr>
            <a:normAutofit fontScale="90000"/>
          </a:bodyPr>
          <a:lstStyle/>
          <a:p>
            <a:r>
              <a:rPr lang="uk-UA" sz="2200" b="1" dirty="0" smtClean="0"/>
              <a:t/>
            </a:r>
            <a:br>
              <a:rPr lang="uk-UA" sz="2200" b="1" dirty="0" smtClean="0"/>
            </a:br>
            <a:r>
              <a:rPr lang="uk-UA" sz="2200" b="1" dirty="0" smtClean="0"/>
              <a:t/>
            </a:r>
            <a:br>
              <a:rPr lang="uk-UA" sz="2200" b="1" dirty="0" smtClean="0"/>
            </a:br>
            <a:r>
              <a:rPr lang="uk-UA" sz="31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Моніторинг</a:t>
            </a:r>
            <a:r>
              <a:rPr lang="uk-UA" sz="27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uk-UA" sz="2100" b="1" dirty="0">
                <a:solidFill>
                  <a:srgbClr val="002060"/>
                </a:solidFill>
              </a:rPr>
              <a:t>– </a:t>
            </a:r>
            <a:r>
              <a:rPr lang="uk-UA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 засіб контролю за освітнім процесом, форма організації збору, зберігання, оброблення та розповсюдження інформації про діяльність педагогічного колективу ДНЗ, що забезпечує безперервне стеження за станом освітньої роботи і прогнозування розвитку  дошкільної освіти.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000496" y="2071678"/>
            <a:ext cx="4929222" cy="4500594"/>
          </a:xfrm>
          <a:blipFill>
            <a:blip r:embed="rId3"/>
            <a:tile tx="0" ty="0" sx="100000" sy="100000" flip="none" algn="tl"/>
          </a:blip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rmAutofit fontScale="47500" lnSpcReduction="20000"/>
          </a:bodyPr>
          <a:lstStyle/>
          <a:p>
            <a:pPr lvl="0">
              <a:buFont typeface="Wingdings" pitchFamily="2" charset="2"/>
              <a:buChar char="q"/>
            </a:pPr>
            <a:endParaRPr lang="uk-UA" sz="2900" b="1" dirty="0" smtClean="0">
              <a:solidFill>
                <a:schemeClr val="accent2">
                  <a:lumMod val="75000"/>
                </a:schemeClr>
              </a:solidFill>
              <a:latin typeface="Arial Narrow" pitchFamily="34" charset="0"/>
            </a:endParaRPr>
          </a:p>
          <a:p>
            <a:pPr marL="273050" lvl="0" indent="-273050">
              <a:buFont typeface="Wingdings" pitchFamily="2" charset="2"/>
              <a:buChar char="q"/>
            </a:pPr>
            <a:r>
              <a:rPr lang="uk-UA" sz="3400" b="1" dirty="0" smtClean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Виявити </a:t>
            </a:r>
            <a:r>
              <a:rPr lang="uk-UA" sz="3400" b="1" dirty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якість практичної реалізації завдань </a:t>
            </a:r>
            <a:r>
              <a:rPr lang="uk-UA" sz="3400" b="1" dirty="0" smtClean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БКДО та </a:t>
            </a:r>
            <a:r>
              <a:rPr lang="uk-UA" sz="3400" b="1" dirty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отримати об’єктивну інформацію про якість дошкільної освіти, а також прогнозувати її розвиток</a:t>
            </a:r>
            <a:r>
              <a:rPr lang="uk-UA" sz="3400" b="1" dirty="0" smtClean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.</a:t>
            </a:r>
          </a:p>
          <a:p>
            <a:pPr marL="273050" lvl="0" indent="-273050">
              <a:buNone/>
            </a:pPr>
            <a:endParaRPr lang="ru-RU" sz="3400" b="1" dirty="0">
              <a:solidFill>
                <a:schemeClr val="accent2">
                  <a:lumMod val="75000"/>
                </a:schemeClr>
              </a:solidFill>
              <a:latin typeface="Arial Narrow" pitchFamily="34" charset="0"/>
            </a:endParaRPr>
          </a:p>
          <a:p>
            <a:pPr marL="273050" lvl="0" indent="-273050">
              <a:buFont typeface="Wingdings" pitchFamily="2" charset="2"/>
              <a:buChar char="q"/>
            </a:pPr>
            <a:r>
              <a:rPr lang="uk-UA" sz="3400" b="1" dirty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Дослідити рівень засвоєння програмового матеріалу дошкільниками відповідно до </a:t>
            </a:r>
            <a:r>
              <a:rPr lang="uk-UA" sz="3400" b="1" dirty="0" smtClean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БКДО та </a:t>
            </a:r>
            <a:r>
              <a:rPr lang="uk-UA" sz="3400" b="1" dirty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освітньої програми ДНЗ. </a:t>
            </a:r>
            <a:endParaRPr lang="uk-UA" sz="3400" b="1" dirty="0" smtClean="0">
              <a:solidFill>
                <a:schemeClr val="accent2">
                  <a:lumMod val="75000"/>
                </a:schemeClr>
              </a:solidFill>
              <a:latin typeface="Arial Narrow" pitchFamily="34" charset="0"/>
            </a:endParaRPr>
          </a:p>
          <a:p>
            <a:pPr marL="273050" lvl="0" indent="-273050">
              <a:buNone/>
            </a:pPr>
            <a:endParaRPr lang="ru-RU" sz="3400" b="1" dirty="0">
              <a:solidFill>
                <a:schemeClr val="accent2">
                  <a:lumMod val="75000"/>
                </a:schemeClr>
              </a:solidFill>
              <a:latin typeface="Arial Narrow" pitchFamily="34" charset="0"/>
            </a:endParaRPr>
          </a:p>
          <a:p>
            <a:pPr marL="273050" lvl="0" indent="-273050">
              <a:buFont typeface="Wingdings" pitchFamily="2" charset="2"/>
              <a:buChar char="q"/>
            </a:pPr>
            <a:r>
              <a:rPr lang="uk-UA" sz="3400" b="1" dirty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Провести порівняльний аналіз відповідності фактичних результатів освітньої діяльності ДНЗ прикінцевій меті - вимогам Державних стандартів дошкільної освіти та освітньої програми</a:t>
            </a:r>
            <a:r>
              <a:rPr lang="uk-UA" sz="3400" b="1" dirty="0" smtClean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.</a:t>
            </a:r>
          </a:p>
          <a:p>
            <a:pPr marL="273050" lvl="0" indent="-273050">
              <a:buNone/>
            </a:pPr>
            <a:endParaRPr lang="ru-RU" sz="3400" b="1" dirty="0">
              <a:solidFill>
                <a:schemeClr val="accent2">
                  <a:lumMod val="75000"/>
                </a:schemeClr>
              </a:solidFill>
              <a:latin typeface="Arial Narrow" pitchFamily="34" charset="0"/>
            </a:endParaRPr>
          </a:p>
          <a:p>
            <a:pPr marL="273050" lvl="0" indent="-273050">
              <a:buFont typeface="Wingdings" pitchFamily="2" charset="2"/>
              <a:buChar char="q"/>
            </a:pPr>
            <a:r>
              <a:rPr lang="uk-UA" sz="3400" b="1" dirty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Визначити чинники, які сприяють покращенню виконання освітньої програми в ДНЗ. </a:t>
            </a:r>
            <a:endParaRPr lang="uk-UA" sz="3400" b="1" dirty="0" smtClean="0">
              <a:solidFill>
                <a:schemeClr val="accent2">
                  <a:lumMod val="75000"/>
                </a:schemeClr>
              </a:solidFill>
              <a:latin typeface="Arial Narrow" pitchFamily="34" charset="0"/>
            </a:endParaRPr>
          </a:p>
          <a:p>
            <a:pPr marL="273050" lvl="0" indent="-273050">
              <a:buNone/>
            </a:pPr>
            <a:endParaRPr lang="ru-RU" sz="3400" b="1" dirty="0">
              <a:solidFill>
                <a:schemeClr val="accent2">
                  <a:lumMod val="75000"/>
                </a:schemeClr>
              </a:solidFill>
              <a:latin typeface="Arial Narrow" pitchFamily="34" charset="0"/>
            </a:endParaRPr>
          </a:p>
          <a:p>
            <a:pPr marL="273050" lvl="0" indent="-273050">
              <a:buFont typeface="Wingdings" pitchFamily="2" charset="2"/>
              <a:buChar char="q"/>
            </a:pPr>
            <a:r>
              <a:rPr lang="uk-UA" sz="3400" b="1" dirty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Надати рекомендації педагогам та батькам </a:t>
            </a:r>
            <a:r>
              <a:rPr lang="uk-UA" sz="3400" b="1" dirty="0" smtClean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 стосовно </a:t>
            </a:r>
            <a:r>
              <a:rPr lang="uk-UA" sz="3400" b="1" dirty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визначення шляхів покращення якості дошкільної освіти, </a:t>
            </a:r>
            <a:r>
              <a:rPr lang="uk-UA" sz="3400" b="1" dirty="0" smtClean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опираючись </a:t>
            </a:r>
            <a:r>
              <a:rPr lang="uk-UA" sz="3400" b="1" dirty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на результати моніторингу.</a:t>
            </a:r>
            <a:endParaRPr lang="ru-RU" sz="3400" b="1" dirty="0">
              <a:solidFill>
                <a:schemeClr val="accent2">
                  <a:lumMod val="75000"/>
                </a:schemeClr>
              </a:solidFill>
              <a:latin typeface="Arial Narrow" pitchFamily="34" charset="0"/>
            </a:endParaRPr>
          </a:p>
          <a:p>
            <a:endParaRPr lang="ru-RU" b="1" dirty="0"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5786" y="1500174"/>
            <a:ext cx="1785950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C00000"/>
                </a:solidFill>
                <a:latin typeface="Comic Sans MS" pitchFamily="66" charset="0"/>
              </a:rPr>
              <a:t>Мета</a:t>
            </a:r>
            <a:endParaRPr lang="ru-RU" sz="20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524990">
            <a:off x="6128646" y="1609562"/>
            <a:ext cx="1808633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C00000"/>
                </a:solidFill>
                <a:latin typeface="Comic Sans MS" pitchFamily="66" charset="0"/>
              </a:rPr>
              <a:t>Завдання</a:t>
            </a:r>
            <a:endParaRPr lang="ru-RU" sz="20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 rot="20946375">
            <a:off x="187280" y="1909016"/>
            <a:ext cx="3324081" cy="671859"/>
          </a:xfrm>
          <a:blipFill>
            <a:blip r:embed="rId3"/>
            <a:tile tx="0" ty="0" sx="100000" sy="100000" flip="none" algn="tl"/>
          </a:blip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rmAutofit fontScale="47500" lnSpcReduction="20000"/>
          </a:bodyPr>
          <a:lstStyle/>
          <a:p>
            <a:pPr marL="95250" indent="-95250">
              <a:buNone/>
            </a:pPr>
            <a:r>
              <a:rPr lang="uk-UA" sz="1700" dirty="0" smtClean="0"/>
              <a:t>   </a:t>
            </a:r>
            <a:r>
              <a:rPr lang="uk-UA" sz="2900" b="1" dirty="0" smtClean="0">
                <a:solidFill>
                  <a:srgbClr val="00B050"/>
                </a:solidFill>
                <a:latin typeface="Arial Narrow" pitchFamily="34" charset="0"/>
              </a:rPr>
              <a:t>вивчення </a:t>
            </a:r>
            <a:r>
              <a:rPr lang="uk-UA" sz="2900" b="1" dirty="0">
                <a:solidFill>
                  <a:srgbClr val="00B050"/>
                </a:solidFill>
                <a:latin typeface="Arial Narrow" pitchFamily="34" charset="0"/>
              </a:rPr>
              <a:t>стану </a:t>
            </a:r>
            <a:r>
              <a:rPr lang="uk-UA" sz="2900" b="1" dirty="0" smtClean="0">
                <a:solidFill>
                  <a:srgbClr val="00B050"/>
                </a:solidFill>
                <a:latin typeface="Arial Narrow" pitchFamily="34" charset="0"/>
              </a:rPr>
              <a:t>реалізації завдань БКДО, </a:t>
            </a:r>
            <a:r>
              <a:rPr lang="uk-UA" sz="2900" b="1" dirty="0">
                <a:solidFill>
                  <a:srgbClr val="00B050"/>
                </a:solidFill>
                <a:latin typeface="Arial Narrow" pitchFamily="34" charset="0"/>
              </a:rPr>
              <a:t>стану організації освітнього процесу в ДНЗ.</a:t>
            </a:r>
            <a:endParaRPr lang="ru-RU" sz="2900" b="1" dirty="0">
              <a:solidFill>
                <a:srgbClr val="00B050"/>
              </a:solidFill>
              <a:latin typeface="Arial Narrow" pitchFamily="34" charset="0"/>
            </a:endParaRPr>
          </a:p>
          <a:p>
            <a:endParaRPr lang="ru-RU" sz="2900" dirty="0"/>
          </a:p>
        </p:txBody>
      </p:sp>
      <p:pic>
        <p:nvPicPr>
          <p:cNvPr id="8" name="Picture 2" descr="E:\Фотографії\Грухаль М.К\SAM_07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4429132"/>
            <a:ext cx="3357586" cy="2285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E:\Фотографії\Фото Меблі Спортзал\ІНТЕРНЕТ меблі\9\DSC_01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9611" y="2390241"/>
            <a:ext cx="3286637" cy="218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2060"/>
                </a:solidFill>
                <a:latin typeface="Cambria" pitchFamily="18" charset="0"/>
              </a:rPr>
              <a:t>Об'єкти моніторингу:</a:t>
            </a:r>
            <a:endParaRPr lang="ru-RU" b="1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1000108"/>
            <a:ext cx="7643866" cy="2500330"/>
          </a:xfrm>
          <a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accent2">
                <a:lumMod val="75000"/>
              </a:schemeClr>
            </a:solidFill>
          </a:ln>
        </p:spPr>
        <p:txBody>
          <a:bodyPr>
            <a:normAutofit fontScale="92500"/>
          </a:bodyPr>
          <a:lstStyle/>
          <a:p>
            <a:pPr>
              <a:buNone/>
            </a:pPr>
            <a:endParaRPr lang="ru-RU" sz="800" dirty="0" smtClean="0"/>
          </a:p>
          <a:p>
            <a:pPr marL="273050" lvl="0" indent="-273050" algn="just"/>
            <a:r>
              <a:rPr lang="uk-UA" sz="2000" b="1" dirty="0" smtClean="0">
                <a:latin typeface="Comic Sans MS" pitchFamily="66" charset="0"/>
              </a:rPr>
              <a:t>інформація про учасників освітнього процесу: педагогів, дітей, батьків</a:t>
            </a:r>
            <a:r>
              <a:rPr lang="uk-UA" sz="2000" dirty="0" smtClean="0">
                <a:latin typeface="Comic Sans MS" pitchFamily="66" charset="0"/>
              </a:rPr>
              <a:t> </a:t>
            </a:r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(про стан їх здоров’я, соціальний захист, умови життя та виховання, рівень задоволення потреби в освітніх послугах тощо);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73050" lvl="0" indent="-273050" algn="just"/>
            <a:r>
              <a:rPr lang="uk-UA" sz="2000" b="1" dirty="0" smtClean="0">
                <a:latin typeface="Comic Sans MS" pitchFamily="66" charset="0"/>
              </a:rPr>
              <a:t>навчально-методичне, матеріально-технічне, </a:t>
            </a:r>
            <a:r>
              <a:rPr lang="uk-UA" sz="2000" b="1" dirty="0" err="1" smtClean="0">
                <a:latin typeface="Comic Sans MS" pitchFamily="66" charset="0"/>
              </a:rPr>
              <a:t>нормативно-</a:t>
            </a:r>
            <a:r>
              <a:rPr lang="uk-UA" sz="2000" b="1" dirty="0" smtClean="0">
                <a:latin typeface="Comic Sans MS" pitchFamily="66" charset="0"/>
              </a:rPr>
              <a:t> правове, кадрове забезпечення освітнього процесу;</a:t>
            </a:r>
            <a:endParaRPr lang="ru-RU" sz="2000" b="1" dirty="0" smtClean="0">
              <a:latin typeface="Comic Sans MS" pitchFamily="66" charset="0"/>
            </a:endParaRPr>
          </a:p>
          <a:p>
            <a:pPr marL="273050" lvl="0" indent="-273050" algn="just"/>
            <a:r>
              <a:rPr lang="uk-UA" sz="2000" b="1" dirty="0" smtClean="0">
                <a:latin typeface="Comic Sans MS" pitchFamily="66" charset="0"/>
              </a:rPr>
              <a:t>результати освітнього процесу </a:t>
            </a:r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(навчально-пізнавальної, творчої, ігрової діяльності дітей тощо).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2800" dirty="0" smtClean="0">
              <a:latin typeface="Comic Sans MS" pitchFamily="66" charset="0"/>
            </a:endParaRPr>
          </a:p>
          <a:p>
            <a:pPr algn="just"/>
            <a:endParaRPr lang="ru-RU" dirty="0"/>
          </a:p>
        </p:txBody>
      </p:sp>
      <p:pic>
        <p:nvPicPr>
          <p:cNvPr id="2051" name="Picture 3" descr="E:\Фотографії\Храпко. Грухаль. Сенюк Черевко\DSC_02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786190"/>
            <a:ext cx="4071966" cy="2768590"/>
          </a:xfrm>
          <a:prstGeom prst="snip2DiagRect">
            <a:avLst>
              <a:gd name="adj1" fmla="val 13803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E:\Фотографії\Храпко. Грухаль. Сенюк Черевко\DSC_0156.jpg"/>
          <p:cNvPicPr>
            <a:picLocks noChangeAspect="1" noChangeArrowheads="1"/>
          </p:cNvPicPr>
          <p:nvPr/>
        </p:nvPicPr>
        <p:blipFill>
          <a:blip r:embed="rId4" cstate="print"/>
          <a:srcRect r="10285"/>
          <a:stretch>
            <a:fillRect/>
          </a:stretch>
        </p:blipFill>
        <p:spPr bwMode="auto">
          <a:xfrm>
            <a:off x="4929190" y="3751857"/>
            <a:ext cx="3786214" cy="2802922"/>
          </a:xfrm>
          <a:prstGeom prst="snip2DiagRect">
            <a:avLst>
              <a:gd name="adj1" fmla="val 17780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Методи моніторингу:</a:t>
            </a:r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1357299"/>
            <a:ext cx="7286676" cy="4643469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ru-RU" sz="900" dirty="0" smtClean="0"/>
          </a:p>
          <a:p>
            <a:pPr lvl="0"/>
            <a:r>
              <a:rPr lang="uk-UA" b="1" dirty="0" smtClean="0">
                <a:latin typeface="Comic Sans MS" pitchFamily="66" charset="0"/>
              </a:rPr>
              <a:t>статистичні обстеження</a:t>
            </a:r>
            <a:endParaRPr lang="ru-RU" b="1" dirty="0" smtClean="0">
              <a:latin typeface="Comic Sans MS" pitchFamily="66" charset="0"/>
            </a:endParaRPr>
          </a:p>
          <a:p>
            <a:pPr lvl="0"/>
            <a:r>
              <a:rPr lang="uk-UA" b="1" dirty="0" smtClean="0">
                <a:latin typeface="Comic Sans MS" pitchFamily="66" charset="0"/>
              </a:rPr>
              <a:t>експертні опитування педагогів, дітей, батьків </a:t>
            </a:r>
            <a:endParaRPr lang="ru-RU" b="1" dirty="0" smtClean="0">
              <a:latin typeface="Comic Sans MS" pitchFamily="66" charset="0"/>
            </a:endParaRPr>
          </a:p>
          <a:p>
            <a:pPr lvl="0"/>
            <a:r>
              <a:rPr lang="uk-UA" b="1" dirty="0" smtClean="0">
                <a:latin typeface="Comic Sans MS" pitchFamily="66" charset="0"/>
              </a:rPr>
              <a:t>вивчення документації педагогів </a:t>
            </a:r>
            <a:endParaRPr lang="ru-RU" b="1" dirty="0" smtClean="0">
              <a:latin typeface="Comic Sans MS" pitchFamily="66" charset="0"/>
            </a:endParaRPr>
          </a:p>
          <a:p>
            <a:pPr lvl="0"/>
            <a:r>
              <a:rPr lang="uk-UA" b="1" dirty="0" smtClean="0">
                <a:solidFill>
                  <a:srgbClr val="FF0000"/>
                </a:solidFill>
                <a:latin typeface="Comic Sans MS" pitchFamily="66" charset="0"/>
              </a:rPr>
              <a:t>метод аналізу результатів педагогічної діагностики дітей</a:t>
            </a:r>
            <a:endParaRPr lang="ru-RU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lvl="0"/>
            <a:r>
              <a:rPr lang="uk-UA" b="1" dirty="0" smtClean="0">
                <a:latin typeface="Comic Sans MS" pitchFamily="66" charset="0"/>
              </a:rPr>
              <a:t>методи обробки та накопичення інформації </a:t>
            </a:r>
            <a:endParaRPr lang="ru-RU" b="1" dirty="0" smtClean="0">
              <a:latin typeface="Comic Sans MS" pitchFamily="66" charset="0"/>
            </a:endParaRPr>
          </a:p>
          <a:p>
            <a:pPr lvl="0"/>
            <a:r>
              <a:rPr lang="uk-UA" b="1" dirty="0" smtClean="0">
                <a:latin typeface="Comic Sans MS" pitchFamily="66" charset="0"/>
              </a:rPr>
              <a:t>методи математичної статистики</a:t>
            </a:r>
            <a:endParaRPr lang="ru-RU" b="1" dirty="0" smtClean="0">
              <a:latin typeface="Comic Sans MS" pitchFamily="66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1143000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8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Педагогічна</a:t>
            </a:r>
            <a:r>
              <a:rPr lang="ru-RU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8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діагностика</a:t>
            </a:r>
            <a:r>
              <a:rPr lang="ru-RU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smtClean="0">
                <a:latin typeface="Arial Narrow" pitchFamily="34" charset="0"/>
              </a:rPr>
              <a:t>– </a:t>
            </a:r>
            <a:r>
              <a:rPr lang="ru-RU" sz="2000" b="1" dirty="0" err="1" smtClean="0">
                <a:latin typeface="Cambria" pitchFamily="18" charset="0"/>
              </a:rPr>
              <a:t>це</a:t>
            </a:r>
            <a:r>
              <a:rPr lang="ru-RU" sz="2000" b="1" dirty="0" smtClean="0">
                <a:latin typeface="Cambria" pitchFamily="18" charset="0"/>
              </a:rPr>
              <a:t> метод  </a:t>
            </a:r>
            <a:r>
              <a:rPr lang="ru-RU" sz="2000" b="1" dirty="0" err="1" smtClean="0">
                <a:latin typeface="Cambria" pitchFamily="18" charset="0"/>
              </a:rPr>
              <a:t>достеменного</a:t>
            </a:r>
            <a:r>
              <a:rPr lang="ru-RU" sz="2000" b="1" dirty="0" smtClean="0">
                <a:latin typeface="Cambria" pitchFamily="18" charset="0"/>
              </a:rPr>
              <a:t> </a:t>
            </a:r>
            <a:r>
              <a:rPr lang="ru-RU" sz="2000" b="1" dirty="0" err="1" smtClean="0">
                <a:latin typeface="Cambria" pitchFamily="18" charset="0"/>
              </a:rPr>
              <a:t>визначення</a:t>
            </a:r>
            <a:r>
              <a:rPr lang="ru-RU" sz="2000" b="1" dirty="0" smtClean="0">
                <a:latin typeface="Cambria" pitchFamily="18" charset="0"/>
              </a:rPr>
              <a:t> </a:t>
            </a:r>
            <a:r>
              <a:rPr lang="ru-RU" sz="2000" b="1" dirty="0" err="1" smtClean="0">
                <a:latin typeface="Cambria" pitchFamily="18" charset="0"/>
              </a:rPr>
              <a:t>результатів</a:t>
            </a:r>
            <a:r>
              <a:rPr lang="ru-RU" sz="2000" b="1" dirty="0" smtClean="0">
                <a:latin typeface="Cambria" pitchFamily="18" charset="0"/>
              </a:rPr>
              <a:t> </a:t>
            </a:r>
            <a:r>
              <a:rPr lang="ru-RU" sz="2000" b="1" dirty="0" err="1" smtClean="0">
                <a:latin typeface="Cambria" pitchFamily="18" charset="0"/>
              </a:rPr>
              <a:t>освітнього</a:t>
            </a:r>
            <a:r>
              <a:rPr lang="ru-RU" sz="2000" b="1" dirty="0" smtClean="0">
                <a:latin typeface="Cambria" pitchFamily="18" charset="0"/>
              </a:rPr>
              <a:t> </a:t>
            </a:r>
            <a:r>
              <a:rPr lang="ru-RU" sz="2000" b="1" dirty="0" err="1" smtClean="0">
                <a:latin typeface="Cambria" pitchFamily="18" charset="0"/>
              </a:rPr>
              <a:t>процесу</a:t>
            </a:r>
            <a:r>
              <a:rPr lang="ru-RU" sz="2000" b="1" dirty="0" smtClean="0">
                <a:latin typeface="Cambria" pitchFamily="18" charset="0"/>
              </a:rPr>
              <a:t>; </a:t>
            </a:r>
            <a:r>
              <a:rPr lang="ru-RU" sz="2000" b="1" dirty="0" err="1" smtClean="0">
                <a:solidFill>
                  <a:srgbClr val="0070C0"/>
                </a:solidFill>
                <a:latin typeface="Cambria" pitchFamily="18" charset="0"/>
              </a:rPr>
              <a:t>педагогічне</a:t>
            </a:r>
            <a:r>
              <a:rPr lang="ru-RU" sz="2000" b="1" dirty="0" smtClean="0">
                <a:solidFill>
                  <a:srgbClr val="0070C0"/>
                </a:solidFill>
                <a:latin typeface="Cambria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Cambria" pitchFamily="18" charset="0"/>
              </a:rPr>
              <a:t>діагностування</a:t>
            </a:r>
            <a:r>
              <a:rPr lang="ru-RU" sz="1800" b="1" dirty="0" smtClean="0">
                <a:solidFill>
                  <a:srgbClr val="0070C0"/>
                </a:solidFill>
                <a:latin typeface="Cambria" pitchFamily="18" charset="0"/>
              </a:rPr>
              <a:t> </a:t>
            </a:r>
            <a:r>
              <a:rPr lang="ru-RU" sz="2000" b="1" dirty="0" smtClean="0">
                <a:latin typeface="Cambria" pitchFamily="18" charset="0"/>
              </a:rPr>
              <a:t>- </a:t>
            </a:r>
            <a:r>
              <a:rPr lang="ru-RU" sz="2000" b="1" dirty="0" err="1" smtClean="0">
                <a:latin typeface="Cambria" pitchFamily="18" charset="0"/>
              </a:rPr>
              <a:t>процес</a:t>
            </a:r>
            <a:r>
              <a:rPr lang="ru-RU" sz="2000" b="1" dirty="0" smtClean="0">
                <a:latin typeface="Cambria" pitchFamily="18" charset="0"/>
              </a:rPr>
              <a:t> (</a:t>
            </a:r>
            <a:r>
              <a:rPr lang="ru-RU" sz="2000" b="1" dirty="0" err="1" smtClean="0">
                <a:latin typeface="Cambria" pitchFamily="18" charset="0"/>
              </a:rPr>
              <a:t>складова</a:t>
            </a:r>
            <a:r>
              <a:rPr lang="ru-RU" sz="2000" b="1" dirty="0" smtClean="0">
                <a:latin typeface="Cambria" pitchFamily="18" charset="0"/>
              </a:rPr>
              <a:t> </a:t>
            </a:r>
            <a:r>
              <a:rPr lang="ru-RU" sz="2000" b="1" dirty="0" err="1" smtClean="0">
                <a:latin typeface="Cambria" pitchFamily="18" charset="0"/>
              </a:rPr>
              <a:t>частина</a:t>
            </a:r>
            <a:r>
              <a:rPr lang="ru-RU" sz="2000" b="1" dirty="0" smtClean="0">
                <a:latin typeface="Cambria" pitchFamily="18" charset="0"/>
              </a:rPr>
              <a:t>) </a:t>
            </a:r>
            <a:r>
              <a:rPr lang="ru-RU" sz="2000" b="1" dirty="0" err="1" smtClean="0">
                <a:latin typeface="Cambria" pitchFamily="18" charset="0"/>
              </a:rPr>
              <a:t>практичної</a:t>
            </a:r>
            <a:r>
              <a:rPr lang="ru-RU" sz="2000" b="1" dirty="0" smtClean="0">
                <a:latin typeface="Cambria" pitchFamily="18" charset="0"/>
              </a:rPr>
              <a:t> </a:t>
            </a:r>
            <a:r>
              <a:rPr lang="ru-RU" sz="2000" b="1" dirty="0" err="1" smtClean="0">
                <a:latin typeface="Cambria" pitchFamily="18" charset="0"/>
              </a:rPr>
              <a:t>діяльності</a:t>
            </a:r>
            <a:r>
              <a:rPr lang="ru-RU" sz="2000" b="1" dirty="0" smtClean="0">
                <a:latin typeface="Cambria" pitchFamily="18" charset="0"/>
              </a:rPr>
              <a:t> педагога, яка </a:t>
            </a:r>
            <a:r>
              <a:rPr lang="ru-RU" sz="2000" b="1" dirty="0" err="1" smtClean="0">
                <a:latin typeface="Cambria" pitchFamily="18" charset="0"/>
              </a:rPr>
              <a:t>передбачається</a:t>
            </a:r>
            <a:r>
              <a:rPr lang="ru-RU" sz="2000" b="1" dirty="0" smtClean="0">
                <a:latin typeface="Cambria" pitchFamily="18" charset="0"/>
              </a:rPr>
              <a:t> </a:t>
            </a:r>
            <a:r>
              <a:rPr lang="ru-RU" sz="2000" b="1" dirty="0" err="1" smtClean="0">
                <a:latin typeface="Cambria" pitchFamily="18" charset="0"/>
              </a:rPr>
              <a:t>його</a:t>
            </a:r>
            <a:r>
              <a:rPr lang="ru-RU" sz="2000" b="1" dirty="0" smtClean="0">
                <a:latin typeface="Cambria" pitchFamily="18" charset="0"/>
              </a:rPr>
              <a:t> </a:t>
            </a:r>
            <a:r>
              <a:rPr lang="ru-RU" sz="2000" b="1" dirty="0" err="1" smtClean="0">
                <a:latin typeface="Cambria" pitchFamily="18" charset="0"/>
              </a:rPr>
              <a:t>посадовими</a:t>
            </a:r>
            <a:r>
              <a:rPr lang="ru-RU" sz="2000" b="1" dirty="0" smtClean="0">
                <a:latin typeface="Cambria" pitchFamily="18" charset="0"/>
              </a:rPr>
              <a:t> </a:t>
            </a:r>
            <a:r>
              <a:rPr lang="ru-RU" sz="2000" b="1" dirty="0" err="1" smtClean="0">
                <a:latin typeface="Cambria" pitchFamily="18" charset="0"/>
              </a:rPr>
              <a:t>обов’язками</a:t>
            </a:r>
            <a:r>
              <a:rPr lang="ru-RU" sz="2000" b="1" dirty="0" smtClean="0">
                <a:latin typeface="Cambria" pitchFamily="18" charset="0"/>
              </a:rPr>
              <a:t>.</a:t>
            </a:r>
            <a:endParaRPr lang="ru-RU" sz="2000" b="1" dirty="0">
              <a:latin typeface="Cambr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 rot="20685754">
            <a:off x="437583" y="2392429"/>
            <a:ext cx="3405020" cy="1159151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177800" indent="-177800">
              <a:buNone/>
            </a:pPr>
            <a:r>
              <a:rPr lang="ru-RU" sz="2000" b="1" dirty="0" smtClean="0"/>
              <a:t> 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вивчення</a:t>
            </a:r>
            <a:r>
              <a:rPr lang="ru-RU" sz="1800" b="1" dirty="0" smtClean="0"/>
              <a:t>  стану </a:t>
            </a:r>
            <a:r>
              <a:rPr lang="ru-RU" sz="1800" b="1" dirty="0" err="1" smtClean="0"/>
              <a:t>і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результатів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освітнього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процесу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з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дошкіль-никами</a:t>
            </a:r>
            <a:r>
              <a:rPr lang="ru-RU" sz="1800" b="1" dirty="0" smtClean="0"/>
              <a:t>, </a:t>
            </a:r>
            <a:r>
              <a:rPr lang="ru-RU" sz="1800" b="1" dirty="0" err="1" smtClean="0"/>
              <a:t>рівнів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їх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розвитку</a:t>
            </a:r>
            <a:endParaRPr lang="ru-RU" sz="24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000496" y="2500306"/>
            <a:ext cx="4857784" cy="4000528"/>
          </a:xfrm>
          <a:blipFill>
            <a:blip r:embed="rId2"/>
            <a:tile tx="0" ty="0" sx="100000" sy="100000" flip="none" algn="tl"/>
          </a:blip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177800" indent="-177800">
              <a:buNone/>
            </a:pPr>
            <a:endParaRPr lang="uk-UA" sz="2300" b="1" dirty="0" smtClean="0">
              <a:solidFill>
                <a:srgbClr val="002060"/>
              </a:solidFill>
              <a:latin typeface="Arial Narrow" pitchFamily="34" charset="0"/>
            </a:endParaRPr>
          </a:p>
          <a:p>
            <a:pPr marL="177800" indent="-177800">
              <a:buFont typeface="Wingdings" pitchFamily="2" charset="2"/>
              <a:buChar char="v"/>
            </a:pPr>
            <a:r>
              <a:rPr lang="uk-UA" sz="2300" b="1" dirty="0" smtClean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uk-UA" sz="2200" b="1" dirty="0" smtClean="0">
                <a:solidFill>
                  <a:srgbClr val="002060"/>
                </a:solidFill>
                <a:latin typeface="Arial Narrow" pitchFamily="34" charset="0"/>
              </a:rPr>
              <a:t>Визначити рівні засвоєння дітьми програмового матеріалу відповідно до всіх  освітніх ліній БКДО.</a:t>
            </a:r>
          </a:p>
          <a:p>
            <a:pPr marL="177800" indent="-177800">
              <a:buFont typeface="Wingdings" pitchFamily="2" charset="2"/>
              <a:buChar char="v"/>
            </a:pPr>
            <a:r>
              <a:rPr lang="uk-UA" sz="2200" b="1" dirty="0" smtClean="0">
                <a:solidFill>
                  <a:srgbClr val="002060"/>
                </a:solidFill>
                <a:latin typeface="Arial Narrow" pitchFamily="34" charset="0"/>
              </a:rPr>
              <a:t>Правильне прогнозування можливих відхилень у розвитку дітей та </a:t>
            </a:r>
            <a:r>
              <a:rPr lang="uk-UA" sz="2200" b="1" dirty="0" err="1" smtClean="0">
                <a:solidFill>
                  <a:srgbClr val="002060"/>
                </a:solidFill>
                <a:latin typeface="Arial Narrow" pitchFamily="34" charset="0"/>
              </a:rPr>
              <a:t>визна-чення</a:t>
            </a:r>
            <a:r>
              <a:rPr lang="uk-UA" sz="2200" b="1" dirty="0" smtClean="0">
                <a:solidFill>
                  <a:srgbClr val="002060"/>
                </a:solidFill>
                <a:latin typeface="Arial Narrow" pitchFamily="34" charset="0"/>
              </a:rPr>
              <a:t> шляхів їх попередження.</a:t>
            </a:r>
          </a:p>
          <a:p>
            <a:pPr marL="177800" indent="-177800">
              <a:buFont typeface="Wingdings" pitchFamily="2" charset="2"/>
              <a:buChar char="v"/>
            </a:pPr>
            <a:r>
              <a:rPr lang="uk-UA" sz="2200" b="1" dirty="0" smtClean="0">
                <a:solidFill>
                  <a:srgbClr val="002060"/>
                </a:solidFill>
                <a:latin typeface="Arial Narrow" pitchFamily="34" charset="0"/>
              </a:rPr>
              <a:t> Коригування процесу навчання, </a:t>
            </a:r>
            <a:r>
              <a:rPr lang="uk-UA" sz="2200" b="1" dirty="0" err="1" smtClean="0">
                <a:solidFill>
                  <a:srgbClr val="002060"/>
                </a:solidFill>
                <a:latin typeface="Arial Narrow" pitchFamily="34" charset="0"/>
              </a:rPr>
              <a:t>вихо-вання</a:t>
            </a:r>
            <a:r>
              <a:rPr lang="uk-UA" sz="2200" b="1" dirty="0" smtClean="0">
                <a:solidFill>
                  <a:srgbClr val="002060"/>
                </a:solidFill>
                <a:latin typeface="Arial Narrow" pitchFamily="34" charset="0"/>
              </a:rPr>
              <a:t> і розвитку дошкільників з метою підвищення якості дошкільної освіти.</a:t>
            </a:r>
            <a:endParaRPr lang="ru-RU" sz="2200" b="1" dirty="0" smtClean="0">
              <a:solidFill>
                <a:srgbClr val="002060"/>
              </a:solidFill>
              <a:latin typeface="Arial Narrow" pitchFamily="34" charset="0"/>
            </a:endParaRPr>
          </a:p>
          <a:p>
            <a:pPr>
              <a:buNone/>
            </a:pP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1538" y="1714489"/>
            <a:ext cx="2571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C00000"/>
                </a:solidFill>
                <a:latin typeface="Comic Sans MS" pitchFamily="66" charset="0"/>
              </a:rPr>
              <a:t>Мета</a:t>
            </a:r>
            <a:endParaRPr lang="ru-RU" sz="2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7013" y="2967335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1857364"/>
            <a:ext cx="3000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  <a:latin typeface="Comic Sans MS" pitchFamily="66" charset="0"/>
              </a:rPr>
              <a:t>  Завдання</a:t>
            </a:r>
            <a:endParaRPr lang="ru-RU" sz="2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3074" name="Picture 2" descr="E:\Фотографії\Храпко. Грухаль. Сенюк Черевко\DSC_01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214818"/>
            <a:ext cx="3630770" cy="2411399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1380</TotalTime>
  <Words>1183</Words>
  <Application>Microsoft Office PowerPoint</Application>
  <PresentationFormat>Экран (4:3)</PresentationFormat>
  <Paragraphs>175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Моніторинг досягнень дітей дошкільного віку</vt:lpstr>
      <vt:lpstr>Умови успішної реалізації ключових завдань БКДО та програми </vt:lpstr>
      <vt:lpstr>Готовність дитини до навчання в школі - важливий показник результативності роботи вихователя та ДНЗ вцілому</vt:lpstr>
      <vt:lpstr>  Показник ефективності реалізації завдань БКДО –  це його наступність зі стандартами початкової школи  </vt:lpstr>
      <vt:lpstr>Зміст підготовки дітей до школи</vt:lpstr>
      <vt:lpstr>  Моніторинг – це засіб контролю за освітнім процесом, форма організації збору, зберігання, оброблення та розповсюдження інформації про діяльність педагогічного колективу ДНЗ, що забезпечує безперервне стеження за станом освітньої роботи і прогнозування розвитку  дошкільної освіти. </vt:lpstr>
      <vt:lpstr>Об'єкти моніторингу:</vt:lpstr>
      <vt:lpstr>Методи моніторингу:</vt:lpstr>
      <vt:lpstr> Педагогічна діагностика – це метод  достеменного визначення результатів освітнього процесу; педагогічне діагностування - процес (складова частина) практичної діяльності педагога, яка передбачається його посадовими обов’язками.</vt:lpstr>
      <vt:lpstr>Слайд 10</vt:lpstr>
      <vt:lpstr>Види педагогічної діагностики</vt:lpstr>
      <vt:lpstr>Алгоритм проведення педагогічної діагностики</vt:lpstr>
      <vt:lpstr>Педагогічна діагностика в групі дітей раннього віку чи обстеження нервово-психічного розвитку дітей ?</vt:lpstr>
      <vt:lpstr>Шляхи проведення педагогічної діагностики  в групах дітей дошкільного віку</vt:lpstr>
      <vt:lpstr>Слайд 15</vt:lpstr>
      <vt:lpstr>Оцінювання рівня знань, умінь і навичок  дітей </vt:lpstr>
      <vt:lpstr>Основна умова педагогічної діагностики</vt:lpstr>
      <vt:lpstr>Рівень виконання дітьми програми</vt:lpstr>
      <vt:lpstr> Параметри  оцінки якості освітнього процесу  </vt:lpstr>
      <vt:lpstr> Педагогічна діагностика – це основа для здійснення педагогічного моніторингу в ДНЗ </vt:lpstr>
      <vt:lpstr>Документація з проведення моніторингу освітньої діяльності в ДНЗ</vt:lpstr>
      <vt:lpstr>  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Моніторинг досягнень дітей дошкільного віку</dc:title>
  <dc:creator>Семенюк Р.Ф.</dc:creator>
  <cp:lastModifiedBy>Семенюк Р.Ф.</cp:lastModifiedBy>
  <cp:revision>150</cp:revision>
  <dcterms:created xsi:type="dcterms:W3CDTF">2014-04-14T06:28:53Z</dcterms:created>
  <dcterms:modified xsi:type="dcterms:W3CDTF">2014-05-12T12:20:30Z</dcterms:modified>
</cp:coreProperties>
</file>